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616599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09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09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253724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10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10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Оңтүстіктен жел соғады, күші 9-14 м/с. Ауа температурасы түнде 8-10, күндіз 23-25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11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10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6-8</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қазанда, түнде 10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24794</TotalTime>
  <Words>609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4218</cp:revision>
  <cp:lastPrinted>2023-01-16T10:13:34Z</cp:lastPrinted>
  <dcterms:created xsi:type="dcterms:W3CDTF">2018-03-27T06:03:00Z</dcterms:created>
  <dcterms:modified xsi:type="dcterms:W3CDTF">2023-10-09T06:10:56Z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