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5907768"/>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282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5292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қазан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a:t>
            </a:r>
            <a:endParaRPr lang="kk-KZ"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Бұлтты </a:t>
            </a:r>
            <a:r>
              <a:rPr lang="kk-KZ" sz="1200" dirty="0">
                <a:solidFill>
                  <a:prstClr val="black"/>
                </a:solidFill>
                <a:latin typeface="Times New Roman" panose="02020603050405020304" pitchFamily="18" charset="0"/>
                <a:cs typeface="Times New Roman" panose="02020603050405020304" pitchFamily="18" charset="0"/>
              </a:rPr>
              <a:t>болады, түнде және таңертең қатты жауын-шашын (жаңбыр, қар</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Оңтүстік-батыстан,</a:t>
            </a:r>
            <a:r>
              <a:rPr lang="kk-KZ" sz="1200" dirty="0">
                <a:solidFill>
                  <a:prstClr val="black"/>
                </a:solidFill>
                <a:latin typeface="Times New Roman" panose="02020603050405020304" pitchFamily="18" charset="0"/>
                <a:cs typeface="Times New Roman" panose="02020603050405020304" pitchFamily="18" charset="0"/>
              </a:rPr>
              <a:t> батыстан</a:t>
            </a:r>
            <a:r>
              <a:rPr lang="kk-KZ" sz="1200" dirty="0" smtClean="0">
                <a:solidFill>
                  <a:prstClr val="black"/>
                </a:solidFill>
                <a:latin typeface="Times New Roman" panose="02020603050405020304" pitchFamily="18" charset="0"/>
                <a:cs typeface="Times New Roman" panose="02020603050405020304" pitchFamily="18" charset="0"/>
              </a:rPr>
              <a:t>  жел соғады, күші 9-14, </a:t>
            </a:r>
            <a:r>
              <a:rPr lang="ru-RU" sz="1200" dirty="0">
                <a:solidFill>
                  <a:prstClr val="black"/>
                </a:solidFill>
                <a:latin typeface="Times New Roman" panose="02020603050405020304" pitchFamily="18" charset="0"/>
                <a:cs typeface="Times New Roman" panose="02020603050405020304" pitchFamily="18" charset="0"/>
              </a:rPr>
              <a:t>түнде </a:t>
            </a:r>
            <a:r>
              <a:rPr lang="ru-RU" sz="1200" dirty="0" err="1" smtClean="0">
                <a:solidFill>
                  <a:prstClr val="black"/>
                </a:solidFill>
                <a:latin typeface="Times New Roman" panose="02020603050405020304" pitchFamily="18" charset="0"/>
                <a:cs typeface="Times New Roman" panose="02020603050405020304" pitchFamily="18" charset="0"/>
              </a:rPr>
              <a:t>екп</a:t>
            </a:r>
            <a:r>
              <a:rPr lang="kk-KZ" sz="1200" dirty="0" smtClean="0">
                <a:solidFill>
                  <a:prstClr val="black"/>
                </a:solidFill>
                <a:latin typeface="Times New Roman" panose="02020603050405020304" pitchFamily="18" charset="0"/>
                <a:cs typeface="Times New Roman" panose="02020603050405020304" pitchFamily="18" charset="0"/>
              </a:rPr>
              <a:t>іні </a:t>
            </a:r>
            <a:r>
              <a:rPr lang="kk-KZ" sz="1200" dirty="0" smtClean="0">
                <a:solidFill>
                  <a:prstClr val="black"/>
                </a:solidFill>
                <a:latin typeface="Times New Roman" panose="02020603050405020304" pitchFamily="18" charset="0"/>
                <a:cs typeface="Times New Roman" panose="02020603050405020304" pitchFamily="18" charset="0"/>
              </a:rPr>
              <a:t>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түнде 4-6,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10-11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lvl="0" algn="ctr"/>
            <a:r>
              <a:rPr lang="kk-KZ" sz="1200" b="1" smtClean="0">
                <a:latin typeface="Times New Roman" panose="02020603050405020304" pitchFamily="18" charset="0"/>
                <a:cs typeface="Times New Roman" panose="02020603050405020304" pitchFamily="18" charset="0"/>
              </a:rPr>
              <a:t>2023 </a:t>
            </a:r>
            <a:r>
              <a:rPr lang="kk-KZ" sz="1200" b="1" dirty="0" smtClean="0">
                <a:latin typeface="Times New Roman" panose="02020603050405020304" pitchFamily="18" charset="0"/>
                <a:cs typeface="Times New Roman" panose="02020603050405020304" pitchFamily="18" charset="0"/>
              </a:rPr>
              <a:t>жылғы </a:t>
            </a: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a:solidFill>
                  <a:prstClr val="black"/>
                </a:solidFill>
                <a:latin typeface="Times New Roman" panose="02020603050405020304" pitchFamily="18" charset="0"/>
                <a:cs typeface="Times New Roman" panose="02020603050405020304" pitchFamily="18" charset="0"/>
              </a:rPr>
              <a:t>қазанға</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11 </a:t>
            </a:r>
            <a:r>
              <a:rPr lang="ru-RU" sz="1200" b="1" dirty="0" err="1">
                <a:solidFill>
                  <a:prstClr val="black"/>
                </a:solidFill>
                <a:latin typeface="Times New Roman" panose="02020603050405020304" pitchFamily="18" charset="0"/>
                <a:cs typeface="Times New Roman" panose="02020603050405020304" pitchFamily="18" charset="0"/>
              </a:rPr>
              <a:t>қазанға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a:t>
            </a:r>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 </a:t>
            </a:r>
            <a:r>
              <a:rPr lang="kk-KZ" sz="1200" dirty="0">
                <a:solidFill>
                  <a:prstClr val="black"/>
                </a:solidFill>
                <a:latin typeface="Times New Roman" panose="02020603050405020304" pitchFamily="18" charset="0"/>
                <a:cs typeface="Times New Roman" panose="02020603050405020304" pitchFamily="18" charset="0"/>
              </a:rPr>
              <a:t>Оңтүстік</a:t>
            </a:r>
            <a:r>
              <a:rPr lang="kk-KZ" sz="1200" dirty="0" smtClean="0">
                <a:solidFill>
                  <a:prstClr val="black"/>
                </a:solidFill>
                <a:latin typeface="Times New Roman" panose="02020603050405020304" pitchFamily="18" charset="0"/>
                <a:cs typeface="Times New Roman" panose="02020603050405020304" pitchFamily="18" charset="0"/>
              </a:rPr>
              <a:t>-батыстан 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a:t>
            </a:r>
            <a:r>
              <a:rPr lang="kk-KZ" sz="1200" dirty="0" smtClean="0">
                <a:solidFill>
                  <a:prstClr val="black"/>
                </a:solidFill>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2-4 </a:t>
            </a:r>
            <a:r>
              <a:rPr lang="ru-RU" sz="1200" dirty="0" smtClean="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20796453"/>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10</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түнде </a:t>
            </a:r>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a:solidFill>
                  <a:prstClr val="black"/>
                </a:solidFill>
                <a:latin typeface="Times New Roman" panose="02020603050405020304" pitchFamily="18" charset="0"/>
                <a:cs typeface="Times New Roman" panose="02020603050405020304" pitchFamily="18" charset="0"/>
              </a:rPr>
              <a:t>қазанға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18068</TotalTime>
  <Words>586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3275</cp:revision>
  <cp:lastPrinted>2021-07-01T07:38:07Z</cp:lastPrinted>
  <dcterms:created xsi:type="dcterms:W3CDTF">2018-03-27T06:03:00Z</dcterms:created>
  <dcterms:modified xsi:type="dcterms:W3CDTF">2023-10-09T07:18:46Z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