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09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99457703"/>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471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ңтүстік-батыстан, 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түнде күші 15-20, екпіні 25 м/с, күндіз күші </a:t>
            </a:r>
            <a:r>
              <a:rPr lang="ru-RU"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Оңтүстік-батыстан </a:t>
            </a:r>
            <a:r>
              <a:rPr lang="kk-KZ" sz="120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10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11 </a:t>
            </a:r>
            <a:r>
              <a:rPr lang="kk-KZ" sz="1200" dirty="0">
                <a:solidFill>
                  <a:srgbClr val="000000"/>
                </a:solidFill>
                <a:latin typeface="Times New Roman" pitchFamily="18" charset="0"/>
                <a:cs typeface="Times New Roman" pitchFamily="18" charset="0"/>
              </a:rPr>
              <a:t>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14106</TotalTime>
  <Words>561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3729</cp:revision>
  <cp:lastPrinted>2021-07-01T03:56:27Z</cp:lastPrinted>
  <dcterms:created xsi:type="dcterms:W3CDTF">2018-03-27T06:03:00Z</dcterms:created>
  <dcterms:modified xsi:type="dcterms:W3CDTF">2023-10-09T06:43:44Z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