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10</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ru-RU" sz="1100" b="1" dirty="0" smtClean="0">
                <a:latin typeface="Times New Roman" pitchFamily="18" charset="0"/>
                <a:ea typeface="Times New Roman KZ" pitchFamily="18" charset="0"/>
                <a:cs typeface="Times New Roman" pitchFamily="18" charset="0"/>
              </a:rPr>
              <a:t>11</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5-7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қазан,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3860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16748</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3656</cp:revision>
  <cp:lastPrinted>2021-07-01T03:56:27Z</cp:lastPrinted>
  <dcterms:created xsi:type="dcterms:W3CDTF">2018-03-27T06:03:00Z</dcterms:created>
  <dcterms:modified xsi:type="dcterms:W3CDTF">2023-10-09T06:38:13Z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