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158765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283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10 қазан 2023 ж. сағ. 21-ден 11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12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12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Батыстан жел соғады, күші 9-14 м/с. Ауа температурасы 0-2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84749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10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18093</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3279</cp:revision>
  <cp:lastPrinted>2021-07-01T07:38:07Z</cp:lastPrinted>
  <dcterms:created xsi:type="dcterms:W3CDTF">2018-03-27T06:03:00Z</dcterms:created>
  <dcterms:modified xsi:type="dcterms:W3CDTF">2023-10-10T07:33:33Z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