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38679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күндіз екпіні 15-20 м/с. Ауа температурасы түнде 4-6, күндіз 10-12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11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5-7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90425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15177</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2788</cp:revision>
  <cp:lastPrinted>2021-07-01T07:38:07Z</cp:lastPrinted>
  <dcterms:created xsi:type="dcterms:W3CDTF">2018-03-27T06:03:00Z</dcterms:created>
  <dcterms:modified xsi:type="dcterms:W3CDTF">2023-10-10T06:49:07Z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