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батыстан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12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11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тұман түседі.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0-5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шамасында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33613728"/>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15818</TotalTime>
  <Words>524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3557</cp:revision>
  <cp:lastPrinted>2021-07-01T07:38:07Z</cp:lastPrinted>
  <dcterms:created xsi:type="dcterms:W3CDTF">2018-03-27T06:03:00Z</dcterms:created>
  <dcterms:modified xsi:type="dcterms:W3CDTF">2023-10-10T07:39:39Z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