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28" d="100"/>
          <a:sy n="128" d="100"/>
        </p:scale>
        <p:origin x="-155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268892011"/>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10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50507140"/>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92881"/>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1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10 </a:t>
            </a:r>
            <a:r>
              <a:rPr lang="kk-KZ" altLang="ru-RU" sz="1200" b="1" dirty="0" smtClean="0">
                <a:latin typeface="Times New Roman" pitchFamily="18" charset="0"/>
                <a:cs typeface="Times New Roman" pitchFamily="18" charset="0"/>
              </a:rPr>
              <a:t>қазаннан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11 </a:t>
            </a:r>
            <a:r>
              <a:rPr lang="kk-KZ" altLang="ru-RU" sz="1200" b="1" dirty="0">
                <a:latin typeface="Times New Roman" pitchFamily="18" charset="0"/>
                <a:cs typeface="Times New Roman" pitchFamily="18" charset="0"/>
              </a:rPr>
              <a:t>қазанға 2023 ж. </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д</a:t>
            </a:r>
            <a:r>
              <a:rPr lang="kk-KZ" altLang="ru-RU" sz="1200" b="1" dirty="0" smtClean="0">
                <a:latin typeface="Times New Roman" pitchFamily="18" charset="0"/>
                <a:cs typeface="Times New Roman" pitchFamily="18" charset="0"/>
              </a:rPr>
              <a:t>ейін</a:t>
            </a:r>
          </a:p>
          <a:p>
            <a:pPr algn="just"/>
            <a:r>
              <a:rPr lang="kk-KZ" altLang="ru-RU" sz="1200" b="1" dirty="0" smtClean="0">
                <a:latin typeface="Times New Roman" pitchFamily="18" charset="0"/>
                <a:cs typeface="Times New Roman" pitchFamily="18" charset="0"/>
              </a:rPr>
              <a:t>     </a:t>
            </a:r>
            <a:r>
              <a:rPr lang="kk-KZ" altLang="ru-RU" sz="1200" dirty="0" smtClean="0">
                <a:latin typeface="Times New Roman" pitchFamily="18" charset="0"/>
                <a:cs typeface="Times New Roman" pitchFamily="18" charset="0"/>
              </a:rPr>
              <a:t>Көшпелі </a:t>
            </a:r>
            <a:r>
              <a:rPr lang="kk-KZ" altLang="ru-RU" sz="1200" dirty="0" smtClean="0">
                <a:latin typeface="Times New Roman" pitchFamily="18" charset="0"/>
                <a:cs typeface="Times New Roman" pitchFamily="18" charset="0"/>
              </a:rPr>
              <a:t>бұлтты, жауын-шашынсыз болады.  Солтүстік-батыстан солтүстік-шығысқа ауысатын жел соғады, күші 8-13, түнде екпіні 15-20 м/с. Ауа температурасы түнде 12-14, күндіз 27-29 градус жылы болады. </a:t>
            </a:r>
          </a:p>
          <a:p>
            <a:pPr algn="just"/>
            <a:r>
              <a:rPr lang="kk-KZ" altLang="ru-RU" sz="1200" b="1" dirty="0" smtClean="0">
                <a:latin typeface="Times New Roman" pitchFamily="18" charset="0"/>
                <a:cs typeface="Times New Roman" pitchFamily="18" charset="0"/>
              </a:rPr>
              <a:t>                                              12 </a:t>
            </a:r>
            <a:r>
              <a:rPr lang="kk-KZ" altLang="ru-RU" sz="1200" b="1" dirty="0">
                <a:latin typeface="Times New Roman" pitchFamily="18" charset="0"/>
                <a:cs typeface="Times New Roman" pitchFamily="18" charset="0"/>
              </a:rPr>
              <a:t>қазанға </a:t>
            </a: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11 </a:t>
            </a:r>
            <a:r>
              <a:rPr lang="kk-KZ" altLang="ru-RU" sz="1200" b="1" dirty="0">
                <a:latin typeface="Times New Roman" pitchFamily="18" charset="0"/>
                <a:cs typeface="Times New Roman" pitchFamily="18" charset="0"/>
              </a:rPr>
              <a:t>қазаннан </a:t>
            </a:r>
            <a:r>
              <a:rPr lang="kk-KZ" altLang="ru-RU" sz="1200" b="1" dirty="0" smtClean="0">
                <a:latin typeface="Times New Roman" pitchFamily="18" charset="0"/>
                <a:cs typeface="Times New Roman" pitchFamily="18" charset="0"/>
              </a:rPr>
              <a:t>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12 </a:t>
            </a:r>
            <a:r>
              <a:rPr lang="kk-KZ" altLang="ru-RU" sz="1200" b="1" dirty="0">
                <a:latin typeface="Times New Roman" pitchFamily="18" charset="0"/>
                <a:cs typeface="Times New Roman" pitchFamily="18" charset="0"/>
              </a:rPr>
              <a:t>қазанға </a:t>
            </a:r>
            <a:r>
              <a:rPr lang="kk-KZ" altLang="ru-RU" sz="1200" b="1" dirty="0" smtClean="0">
                <a:latin typeface="Times New Roman" pitchFamily="18" charset="0"/>
                <a:cs typeface="Times New Roman" pitchFamily="18" charset="0"/>
              </a:rPr>
              <a:t>дейін</a:t>
            </a:r>
            <a:endParaRPr lang="kk-KZ" altLang="ru-RU" sz="1200" b="1" dirty="0" smtClean="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жаңбыр жауады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 13-15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214554"/>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қазанда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a:solidFill>
                  <a:schemeClr val="tx1"/>
                </a:solidFill>
                <a:latin typeface="Times New Roman" panose="02020603050405020304" pitchFamily="18" charset="0"/>
                <a:cs typeface="Times New Roman" panose="02020603050405020304" pitchFamily="18" charset="0"/>
              </a:rPr>
              <a:t>қазанға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13594</TotalTime>
  <Words>592</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2991</cp:revision>
  <cp:lastPrinted>2021-07-01T03:56:27Z</cp:lastPrinted>
  <dcterms:created xsi:type="dcterms:W3CDTF">2018-03-27T06:03:00Z</dcterms:created>
  <dcterms:modified xsi:type="dcterms:W3CDTF">2023-10-10T06:47:43Z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