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435468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10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10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251818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11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11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Батыстан жел соғады, күші 9-14, күндіз екпіні 15-20 м/с. Ауа температурасы түнде 9-11, күндіз 16-18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12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11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жаңбыр. Солтүстік-шығыстан жел соғады, күші 5-10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3-5</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қазанда, түнде 12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24915</TotalTime>
  <Words>612</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4222</cp:revision>
  <cp:lastPrinted>2023-01-16T10:13:34Z</cp:lastPrinted>
  <dcterms:created xsi:type="dcterms:W3CDTF">2018-03-27T06:03:00Z</dcterms:created>
  <dcterms:modified xsi:type="dcterms:W3CDTF">2023-10-10T06:16:16Z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