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a:t>
            </a:r>
            <a:r>
              <a:rPr lang="kk-KZ" altLang="ru-RU"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11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5-7,</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25-26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12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11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12</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Оңтүстік-шығыстан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5-7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қазан, 12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1679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a:t>
            </a:r>
            <a:r>
              <a:rPr lang="kk-KZ" altLang="ru-RU" sz="1400" b="1" i="1"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16748</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3659</cp:revision>
  <cp:lastPrinted>2021-07-01T03:56:27Z</cp:lastPrinted>
  <dcterms:created xsi:type="dcterms:W3CDTF">2018-03-27T06:03:00Z</dcterms:created>
  <dcterms:modified xsi:type="dcterms:W3CDTF">2023-10-10T06:23:00Z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