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135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12 </a:t>
            </a:r>
            <a:r>
              <a:rPr lang="kk-KZ" sz="1200" b="1" dirty="0" smtClean="0">
                <a:latin typeface="Times New Roman" pitchFamily="18" charset="0"/>
                <a:cs typeface="Times New Roman" pitchFamily="18" charset="0"/>
              </a:rPr>
              <a:t>қазанға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11 </a:t>
            </a:r>
            <a:r>
              <a:rPr lang="kk-KZ" altLang="ru-RU" sz="1200" b="1" dirty="0" smtClean="0">
                <a:solidFill>
                  <a:srgbClr val="000000"/>
                </a:solidFill>
                <a:latin typeface="Times New Roman" pitchFamily="18" charset="0"/>
                <a:cs typeface="Times New Roman" pitchFamily="18" charset="0"/>
              </a:rPr>
              <a:t>қазан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12 </a:t>
            </a:r>
            <a:r>
              <a:rPr lang="kk-KZ" sz="1200" b="1" dirty="0" smtClean="0">
                <a:latin typeface="Times New Roman" pitchFamily="18" charset="0"/>
                <a:cs typeface="Times New Roman" pitchFamily="18" charset="0"/>
              </a:rPr>
              <a:t>қазан</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Аздаған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 жауын-шашынсыз. </a:t>
            </a:r>
            <a:r>
              <a:rPr lang="kk-KZ" sz="1200" dirty="0" smtClean="0">
                <a:latin typeface="Times New Roman" pitchFamily="18" charset="0"/>
                <a:cs typeface="Times New Roman" pitchFamily="18" charset="0"/>
              </a:rPr>
              <a:t>Түнде және таңертең тұман түседі. </a:t>
            </a:r>
            <a:r>
              <a:rPr lang="kk-KZ" sz="1200" dirty="0" smtClean="0">
                <a:latin typeface="Times New Roman" pitchFamily="18" charset="0"/>
                <a:cs typeface="Times New Roman" pitchFamily="18" charset="0"/>
              </a:rPr>
              <a:t>Б</a:t>
            </a:r>
            <a:r>
              <a:rPr lang="kk-KZ" sz="1200" dirty="0" smtClean="0">
                <a:latin typeface="Times New Roman" pitchFamily="18" charset="0"/>
                <a:cs typeface="Times New Roman" pitchFamily="18" charset="0"/>
              </a:rPr>
              <a:t>атыстан, солтүстік-батыстан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0-2 градус үсік,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9-11 </a:t>
            </a:r>
            <a:r>
              <a:rPr lang="kk-KZ" sz="1200" dirty="0" smtClean="0">
                <a:latin typeface="Times New Roman" pitchFamily="18" charset="0"/>
                <a:cs typeface="Times New Roman" pitchFamily="18" charset="0"/>
              </a:rPr>
              <a:t>градус жылы болады.</a:t>
            </a:r>
          </a:p>
          <a:p>
            <a:pPr algn="ctr"/>
            <a:r>
              <a:rPr lang="kk-KZ" sz="1200" b="1" dirty="0" smtClean="0">
                <a:solidFill>
                  <a:srgbClr val="000000"/>
                </a:solidFill>
                <a:latin typeface="Times New Roman" pitchFamily="18" charset="0"/>
                <a:cs typeface="Times New Roman" pitchFamily="18" charset="0"/>
              </a:rPr>
              <a:t>13 </a:t>
            </a:r>
            <a:r>
              <a:rPr lang="kk-KZ" sz="1200" b="1" dirty="0" smtClean="0">
                <a:latin typeface="Times New Roman" pitchFamily="18" charset="0"/>
                <a:cs typeface="Times New Roman" pitchFamily="18" charset="0"/>
              </a:rPr>
              <a:t>қазанда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12 </a:t>
            </a:r>
            <a:r>
              <a:rPr lang="kk-KZ" sz="1200" b="1" dirty="0" smtClean="0">
                <a:latin typeface="Times New Roman" pitchFamily="18" charset="0"/>
                <a:cs typeface="Times New Roman" pitchFamily="18" charset="0"/>
              </a:rPr>
              <a:t>қазан</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13</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Оңтүстік-батыстан жел соғады, күші </a:t>
            </a:r>
            <a:r>
              <a:rPr lang="kk-KZ" sz="1200" dirty="0" smtClean="0">
                <a:latin typeface="Times New Roman" pitchFamily="18" charset="0"/>
                <a:cs typeface="Times New Roman" pitchFamily="18" charset="0"/>
              </a:rPr>
              <a:t>3-8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суық</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004281226"/>
              </p:ext>
            </p:extLst>
          </p:nvPr>
        </p:nvGraphicFramePr>
        <p:xfrm>
          <a:off x="5095876" y="4134192"/>
          <a:ext cx="4667576" cy="2103120"/>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678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0,136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17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0,443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0,107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362597238"/>
              </p:ext>
            </p:extLst>
          </p:nvPr>
        </p:nvGraphicFramePr>
        <p:xfrm>
          <a:off x="5024438" y="6215082"/>
          <a:ext cx="4787899" cy="41148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1876"/>
            <a:ext cx="482441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11 </a:t>
            </a:r>
            <a:r>
              <a:rPr lang="kk-KZ" sz="1200" b="1" dirty="0" smtClean="0">
                <a:latin typeface="Times New Roman" pitchFamily="18" charset="0"/>
                <a:cs typeface="Times New Roman" pitchFamily="18" charset="0"/>
              </a:rPr>
              <a:t>қазандағы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12 </a:t>
            </a:r>
            <a:r>
              <a:rPr lang="kk-KZ" sz="1200" dirty="0" smtClean="0">
                <a:solidFill>
                  <a:schemeClr val="tx1"/>
                </a:solidFill>
                <a:latin typeface="Times New Roman" pitchFamily="18" charset="0"/>
                <a:cs typeface="Times New Roman" pitchFamily="18" charset="0"/>
              </a:rPr>
              <a:t>қазанда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13 </a:t>
            </a:r>
            <a:r>
              <a:rPr lang="kk-KZ" sz="1200" dirty="0" smtClean="0">
                <a:solidFill>
                  <a:schemeClr val="tx1"/>
                </a:solidFill>
                <a:latin typeface="Times New Roman" pitchFamily="18" charset="0"/>
                <a:cs typeface="Times New Roman" pitchFamily="18" charset="0"/>
              </a:rPr>
              <a:t>қазанда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21468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15862</TotalTime>
  <Words>529</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3561</cp:revision>
  <cp:lastPrinted>2021-07-01T07:38:07Z</cp:lastPrinted>
  <dcterms:created xsi:type="dcterms:W3CDTF">2018-03-27T06:03:00Z</dcterms:created>
  <dcterms:modified xsi:type="dcterms:W3CDTF">2023-10-11T07:51:37Z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