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663469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11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 Ауа температурасы түнде 1-3, күндіз 9-11 жылы болады.</a:t>
            </a:r>
          </a:p>
          <a:p>
            <a:pPr indent="182563" algn="just"/>
            <a:r>
              <a:rPr lang="kk-KZ" sz="1200" dirty="0">
                <a:solidFill>
                  <a:prstClr val="black"/>
                </a:solidFill>
                <a:latin typeface="Times New Roman" pitchFamily="18" charset="0"/>
                <a:cs typeface="Times New Roman" pitchFamily="18" charset="0"/>
              </a:rPr>
              <a:t> </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13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12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2-4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8464364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15179</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2789</cp:revision>
  <cp:lastPrinted>2021-07-01T07:38:07Z</cp:lastPrinted>
  <dcterms:created xsi:type="dcterms:W3CDTF">2018-03-27T06:03:00Z</dcterms:created>
  <dcterms:modified xsi:type="dcterms:W3CDTF">2023-10-11T06:28:28Z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