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8189750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0507140"/>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қазанға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жаңбыр жауады. Солтүстік-батыс</a:t>
            </a:r>
            <a:r>
              <a:rPr lang="uz-Cyrl-UZ" sz="1100" dirty="0" smtClean="0">
                <a:latin typeface="Times New Roman" pitchFamily="18" charset="0"/>
                <a:cs typeface="Times New Roman" pitchFamily="18" charset="0"/>
              </a:rPr>
              <a:t>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таңертең және күндіз екпіні 15-20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13-15,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қазанға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қазанға дейін</a:t>
            </a:r>
            <a:endParaRPr lang="en-US" altLang="ru-RU" sz="1200" b="1" dirty="0">
              <a:latin typeface="Times New Roman" pitchFamily="18" charset="0"/>
              <a:cs typeface="Times New Roman" pitchFamily="18" charset="0"/>
            </a:endParaRPr>
          </a:p>
          <a:p>
            <a:pPr lvl="0" indent="182563" algn="just"/>
            <a:r>
              <a:rPr lang="kk-KZ" sz="110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түнде және таңертең қатты жаңбыр жауады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a:t>
            </a:r>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қазанда, </a:t>
            </a:r>
            <a:r>
              <a:rPr lang="ru-RU" sz="1200" dirty="0" smtClean="0">
                <a:solidFill>
                  <a:schemeClr val="tx1"/>
                </a:solidFill>
                <a:latin typeface="Times New Roman" panose="02020603050405020304" pitchFamily="18" charset="0"/>
                <a:cs typeface="Times New Roman" panose="02020603050405020304" pitchFamily="18" charset="0"/>
              </a:rPr>
              <a:t>1</a:t>
            </a:r>
            <a:r>
              <a:rPr lang="en-US" sz="1200" dirty="0" smtClean="0">
                <a:solidFill>
                  <a:schemeClr val="tx1"/>
                </a:solidFill>
                <a:latin typeface="Times New Roman" panose="02020603050405020304" pitchFamily="18" charset="0"/>
                <a:cs typeface="Times New Roman" panose="02020603050405020304" pitchFamily="18" charset="0"/>
              </a:rPr>
              <a:t>3</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қазанға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13617</TotalTime>
  <Words>607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2995</cp:revision>
  <cp:lastPrinted>2021-07-01T03:56:27Z</cp:lastPrinted>
  <dcterms:created xsi:type="dcterms:W3CDTF">2018-03-27T06:03:00Z</dcterms:created>
  <dcterms:modified xsi:type="dcterms:W3CDTF">2023-10-11T08:03:05Z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