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82961656"/>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75792425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0,384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түнде жаңбыр</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Солтүстік-батыстан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3</a:t>
            </a:r>
            <a:r>
              <a:rPr lang="kk-KZ" altLang="ru-RU" sz="1200" dirty="0" smtClean="0">
                <a:solidFill>
                  <a:srgbClr val="000000"/>
                </a:solidFill>
                <a:latin typeface="Times New Roman" pitchFamily="18" charset="0"/>
                <a:cs typeface="Times New Roman" pitchFamily="18" charset="0"/>
              </a:rPr>
              <a:t>-5,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10-12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12</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a:t>
            </a:r>
            <a:r>
              <a:rPr lang="kk-KZ" altLang="ru-RU" sz="1200" dirty="0" smtClean="0">
                <a:solidFill>
                  <a:srgbClr val="000000"/>
                </a:solidFill>
                <a:latin typeface="Times New Roman" pitchFamily="18" charset="0"/>
                <a:cs typeface="Times New Roman" pitchFamily="18" charset="0"/>
              </a:rPr>
              <a:t>ұлтты</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Оңтүстік-бат</a:t>
            </a:r>
            <a:r>
              <a:rPr lang="kk-KZ" altLang="ru-RU" sz="1200" dirty="0" smtClean="0">
                <a:solidFill>
                  <a:srgbClr val="000000"/>
                </a:solidFill>
                <a:latin typeface="Times New Roman" pitchFamily="18" charset="0"/>
                <a:cs typeface="Times New Roman" pitchFamily="18" charset="0"/>
              </a:rPr>
              <a:t>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0-5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3</a:t>
            </a:r>
            <a:r>
              <a:rPr lang="kk-KZ" altLang="ru-RU" sz="1200" dirty="0" smtClean="0">
                <a:latin typeface="Times New Roman" pitchFamily="18" charset="0"/>
                <a:cs typeface="Times New Roman" pitchFamily="18" charset="0"/>
              </a:rPr>
              <a:t>-5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18145</TotalTime>
  <Words>576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3197</cp:revision>
  <cp:lastPrinted>2023-02-06T06:57:51Z</cp:lastPrinted>
  <dcterms:created xsi:type="dcterms:W3CDTF">2018-03-27T06:03:00Z</dcterms:created>
  <dcterms:modified xsi:type="dcterms:W3CDTF">2023-10-11T07:07:54Z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