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778302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9008"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1281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256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Жел солтүстік-батыстан,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6-8, күндіз 12-14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23684</TotalTime>
  <Words>589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3036</cp:revision>
  <cp:lastPrinted>2021-07-01T07:38:07Z</cp:lastPrinted>
  <dcterms:created xsi:type="dcterms:W3CDTF">2018-03-27T06:03:00Z</dcterms:created>
  <dcterms:modified xsi:type="dcterms:W3CDTF">2023-10-11T06:49:49Z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