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754" y="-11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11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9457703"/>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0,5</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0-2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7-9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жауын-шашынсыз. 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0-2 </a:t>
            </a:r>
            <a:r>
              <a:rPr lang="kk-KZ" sz="1200" dirty="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12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13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14110</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3746</cp:revision>
  <cp:lastPrinted>2021-07-01T03:56:27Z</cp:lastPrinted>
  <dcterms:created xsi:type="dcterms:W3CDTF">2018-03-27T06:03:00Z</dcterms:created>
  <dcterms:modified xsi:type="dcterms:W3CDTF">2023-10-11T06:21:44Z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