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12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99457703"/>
              </p:ext>
            </p:extLst>
          </p:nvPr>
        </p:nvGraphicFramePr>
        <p:xfrm>
          <a:off x="5026040" y="3996001"/>
          <a:ext cx="4679488" cy="2530931"/>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463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Көшпелі бұлтты, күндіз аздаған жаңбыр. О</a:t>
            </a:r>
            <a:r>
              <a:rPr lang="ru-RU" sz="1200" dirty="0" err="1" smtClean="0">
                <a:latin typeface="Times New Roman" pitchFamily="18" charset="0"/>
                <a:cs typeface="Times New Roman" pitchFamily="18" charset="0"/>
              </a:rPr>
              <a:t>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15-20,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25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0 градус шамасында,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 8-10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 </a:t>
            </a:r>
            <a:r>
              <a:rPr lang="ru-RU" sz="1200" dirty="0" err="1" smtClean="0">
                <a:latin typeface="Times New Roman" pitchFamily="18" charset="0"/>
                <a:cs typeface="Times New Roman" pitchFamily="18" charset="0"/>
              </a:rPr>
              <a:t>(көбінесе жаңбыр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a:t>
            </a:r>
            <a:r>
              <a:rPr lang="kk-KZ" sz="1200" dirty="0">
                <a:latin typeface="Times New Roman" pitchFamily="18" charset="0"/>
                <a:cs typeface="Times New Roman" pitchFamily="18" charset="0"/>
              </a:rPr>
              <a:t>соғады, </a:t>
            </a:r>
            <a:r>
              <a:rPr lang="kk-KZ" sz="1200">
                <a:latin typeface="Times New Roman" pitchFamily="18" charset="0"/>
                <a:cs typeface="Times New Roman" pitchFamily="18" charset="0"/>
              </a:rPr>
              <a:t>күші </a:t>
            </a:r>
            <a:r>
              <a:rPr lang="kk-KZ" sz="1200" smtClean="0">
                <a:latin typeface="Times New Roman" pitchFamily="18" charset="0"/>
                <a:cs typeface="Times New Roman" pitchFamily="18" charset="0"/>
              </a:rPr>
              <a:t>15-20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2-4 </a:t>
            </a:r>
            <a:r>
              <a:rPr lang="kk-KZ" sz="1200" dirty="0" smtClean="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13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14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14111</TotalTime>
  <Words>558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3750</cp:revision>
  <cp:lastPrinted>2021-07-01T03:56:27Z</cp:lastPrinted>
  <dcterms:created xsi:type="dcterms:W3CDTF">2018-03-27T06:03:00Z</dcterms:created>
  <dcterms:modified xsi:type="dcterms:W3CDTF">2023-10-12T06:42:48Z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