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0850966"/>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285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қазан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13 қазан</a:t>
            </a:r>
            <a:endParaRPr lang="kk-KZ"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күндіз жаңбыр. Оңтүстік-батыстан жел </a:t>
            </a:r>
            <a:r>
              <a:rPr lang="kk-KZ" sz="1200" dirty="0" smtClean="0">
                <a:solidFill>
                  <a:prstClr val="black"/>
                </a:solidFill>
                <a:latin typeface="Times New Roman" panose="02020603050405020304" pitchFamily="18" charset="0"/>
                <a:cs typeface="Times New Roman" panose="02020603050405020304" pitchFamily="18" charset="0"/>
              </a:rPr>
              <a:t>соғады, күші </a:t>
            </a:r>
            <a:r>
              <a:rPr lang="kk-KZ" sz="1200" dirty="0" smtClean="0">
                <a:solidFill>
                  <a:prstClr val="black"/>
                </a:solidFill>
                <a:latin typeface="Times New Roman" panose="02020603050405020304" pitchFamily="18" charset="0"/>
                <a:cs typeface="Times New Roman" panose="02020603050405020304" pitchFamily="18" charset="0"/>
              </a:rPr>
              <a:t>9-14, екпіні 15-20 </a:t>
            </a:r>
            <a:r>
              <a:rPr lang="kk-KZ"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7-9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a:solidFill>
                  <a:prstClr val="black"/>
                </a:solidFill>
                <a:latin typeface="Times New Roman" panose="02020603050405020304" pitchFamily="18" charset="0"/>
                <a:cs typeface="Times New Roman" panose="02020603050405020304" pitchFamily="18" charset="0"/>
              </a:rPr>
              <a:t>қазанға</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13 қазан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14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a:solidFill>
                  <a:prstClr val="black"/>
                </a:solidFill>
                <a:latin typeface="Times New Roman" panose="02020603050405020304" pitchFamily="18" charset="0"/>
                <a:cs typeface="Times New Roman" panose="02020603050405020304" pitchFamily="18" charset="0"/>
              </a:rPr>
              <a:t>Оңтүстік-батыстан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0-2 </a:t>
            </a:r>
            <a:r>
              <a:rPr lang="ru-RU" sz="1200" dirty="0" smtClean="0">
                <a:latin typeface="Times New Roman" panose="02020603050405020304" pitchFamily="18" charset="0"/>
                <a:cs typeface="Times New Roman" panose="02020603050405020304" pitchFamily="18" charset="0"/>
              </a:rPr>
              <a:t>градус</a:t>
            </a:r>
            <a:r>
              <a:rPr lang="kk-KZ" sz="1200" smtClean="0">
                <a:solidFill>
                  <a:prstClr val="black"/>
                </a:solidFill>
                <a:latin typeface="Times New Roman" panose="02020603050405020304" pitchFamily="18" charset="0"/>
                <a:cs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аяз.</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1360894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12 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13 </a:t>
            </a:r>
            <a:r>
              <a:rPr lang="kk-KZ" sz="1200" dirty="0"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18101</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3282</cp:revision>
  <cp:lastPrinted>2021-07-01T07:38:07Z</cp:lastPrinted>
  <dcterms:created xsi:type="dcterms:W3CDTF">2018-03-27T06:03:00Z</dcterms:created>
  <dcterms:modified xsi:type="dcterms:W3CDTF">2023-10-12T06:38:20Z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