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746921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13</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12</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Солтүстіктен, солтүстік-шығыстан жел соғады, күші 2-7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13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altLang="en-US" sz="1200" dirty="0" smtClean="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8277351"/>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16661</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3106</cp:revision>
  <cp:lastPrinted>2021-07-01T03:56:27Z</cp:lastPrinted>
  <dcterms:created xsi:type="dcterms:W3CDTF">2018-03-27T06:03:00Z</dcterms:created>
  <dcterms:modified xsi:type="dcterms:W3CDTF">2023-10-12T06:03:52Z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