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01902880"/>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13</a:t>
            </a:r>
            <a:r>
              <a:rPr lang="kk-KZ" altLang="ru-RU" sz="1200" b="1" dirty="0">
                <a:solidFill>
                  <a:srgbClr val="000000"/>
                </a:solidFill>
                <a:latin typeface="Times New Roman" panose="02020603050405020304" pitchFamily="18" charset="0"/>
                <a:cs typeface="Times New Roman" panose="02020603050405020304" pitchFamily="18" charset="0"/>
              </a:rPr>
              <a:t> 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12</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13</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түстіктен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түстік-шығыстан </a:t>
            </a:r>
            <a:r>
              <a:rPr lang="kk-KZ" sz="1200" dirty="0" smtClean="0">
                <a:latin typeface="Times New Roman" pitchFamily="18" charset="0"/>
                <a:cs typeface="Times New Roman" pitchFamily="18" charset="0"/>
              </a:rPr>
              <a:t>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2</a:t>
            </a:r>
            <a:r>
              <a:rPr lang="kk-KZ" sz="1200" dirty="0" smtClean="0">
                <a:latin typeface="Times New Roman" pitchFamily="18" charset="0"/>
                <a:cs typeface="Times New Roman" pitchFamily="18" charset="0"/>
              </a:rPr>
              <a:t>-7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a:t>
            </a:r>
            <a:r>
              <a:rPr lang="ru-RU" sz="1200" dirty="0" smtClean="0">
                <a:latin typeface="Times New Roman" pitchFamily="18" charset="0"/>
                <a:cs typeface="Times New Roman" pitchFamily="18" charset="0"/>
              </a:rPr>
              <a:t>-2,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a:t>
            </a:r>
            <a:r>
              <a:rPr lang="ru-RU" sz="1200" dirty="0" smtClean="0">
                <a:latin typeface="Times New Roman" pitchFamily="18" charset="0"/>
                <a:cs typeface="Times New Roman" pitchFamily="18" charset="0"/>
              </a:rPr>
              <a:t>-10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14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13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a:t>
            </a:r>
            <a:r>
              <a:rPr lang="kk-KZ" sz="1200" dirty="0">
                <a:latin typeface="Times New Roman" pitchFamily="18" charset="0"/>
                <a:cs typeface="Times New Roman" pitchFamily="18" charset="0"/>
              </a:rPr>
              <a:t>жел соғады, 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a:t>
            </a:r>
            <a:r>
              <a:rPr lang="ru-RU" sz="1200" dirty="0" smtClean="0">
                <a:latin typeface="Times New Roman" pitchFamily="18" charset="0"/>
                <a:cs typeface="Times New Roman" pitchFamily="18" charset="0"/>
              </a:rPr>
              <a:t>-6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a:t>
            </a:r>
            <a:r>
              <a:rPr lang="ru-RU" sz="1200" dirty="0" smtClean="0">
                <a:latin typeface="Times New Roman" pitchFamily="18" charset="0"/>
                <a:cs typeface="Times New Roman" pitchFamily="18" charset="0"/>
              </a:rPr>
              <a:t>-2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 </a:t>
            </a:r>
            <a:r>
              <a:rPr lang="kk-KZ" altLang="en-US" sz="1200" b="1">
                <a:solidFill>
                  <a:schemeClr val="tx1"/>
                </a:solidFill>
                <a:latin typeface="Times New Roman" pitchFamily="18" charset="0"/>
                <a:cs typeface="Times New Roman" pitchFamily="18" charset="0"/>
                <a:sym typeface="+mn-ea"/>
              </a:rPr>
              <a:t>жиналуына</a:t>
            </a:r>
            <a:r>
              <a:rPr lang="ru-RU" sz="1200" b="1" smtClean="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көтеріңкі</a:t>
            </a:r>
            <a:r>
              <a:rPr lang="kk-KZ" altLang="en-US" sz="1200" dirty="0" smtClean="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1978708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593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3,7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598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1,99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1836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271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120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17376</TotalTime>
  <Words>597</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3142</cp:revision>
  <cp:lastPrinted>2021-07-01T07:38:07Z</cp:lastPrinted>
  <dcterms:created xsi:type="dcterms:W3CDTF">2018-03-27T06:03:00Z</dcterms:created>
  <dcterms:modified xsi:type="dcterms:W3CDTF">2023-10-12T06:01:34Z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