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0" d="100"/>
          <a:sy n="120" d="100"/>
        </p:scale>
        <p:origin x="182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346394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13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13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81029254"/>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8"/>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14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14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Оңтүстік-батыстан жел соғады, күші 9-14, днем порывы 15-18 м/с. Ауа температурасы түнде 0-2 аяз, күндіз 10-12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15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14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kern="1400">
                <a:solidFill>
                  <a:srgbClr val="000000"/>
                </a:solidFill>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rPr>
              <a:t>, жаңбыр. Батыстан жел соғады, күші 9-14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3-5</a:t>
            </a:r>
            <a:r>
              <a:rPr lang="kk-KZ" sz="1100" kern="1400" dirty="0">
                <a:solidFill>
                  <a:srgbClr val="000000"/>
                </a:solidFill>
                <a:latin typeface="Times New Roman" panose="02020603050405020304" pitchFamily="18" charset="0"/>
                <a:ea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schemeClr val="tx1"/>
                </a:solidFill>
                <a:latin typeface="Times New Roman" panose="02020603050405020304" pitchFamily="18" charset="0"/>
                <a:cs typeface="Times New Roman" panose="02020603050405020304" pitchFamily="18" charset="0"/>
              </a:rPr>
              <a:t>         14 </a:t>
            </a:r>
            <a:r>
              <a:rPr lang="ru-RU" sz="1100" dirty="0">
                <a:solidFill>
                  <a:schemeClr val="tx1"/>
                </a:solidFill>
                <a:latin typeface="Times New Roman" panose="02020603050405020304" pitchFamily="18" charset="0"/>
                <a:cs typeface="Times New Roman" panose="02020603050405020304" pitchFamily="18" charset="0"/>
              </a:rPr>
              <a:t>қазанда, </a:t>
            </a:r>
            <a:r>
              <a:rPr lang="ru-RU" sz="1100">
                <a:solidFill>
                  <a:schemeClr val="tx1"/>
                </a:solidFill>
                <a:latin typeface="Times New Roman" panose="02020603050405020304" pitchFamily="18" charset="0"/>
                <a:cs typeface="Times New Roman" panose="02020603050405020304" pitchFamily="18" charset="0"/>
              </a:rPr>
              <a:t>түнде 15 </a:t>
            </a:r>
            <a:r>
              <a:rPr lang="ru-RU" sz="1100" dirty="0">
                <a:solidFill>
                  <a:schemeClr val="tx1"/>
                </a:solidFill>
                <a:latin typeface="Times New Roman" panose="02020603050405020304" pitchFamily="18" charset="0"/>
                <a:cs typeface="Times New Roman" panose="02020603050405020304" pitchFamily="18" charset="0"/>
              </a:rPr>
              <a:t>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Аринова Н./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24964</TotalTime>
  <Words>613</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4232</cp:revision>
  <cp:lastPrinted>2023-01-16T10:13:34Z</cp:lastPrinted>
  <dcterms:created xsi:type="dcterms:W3CDTF">2018-03-27T06:03:00Z</dcterms:created>
  <dcterms:modified xsi:type="dcterms:W3CDTF">2023-10-13T08:17:11Z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