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007008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13 қазан 2023 ж. сағ. 21-ден 14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көбінесе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Оңтүстік-батыстан жел соғады, күші 9-14,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15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14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15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a:t>
            </a:r>
            <a:r>
              <a:rPr lang="ru-RU" sz="1200" dirty="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269224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13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18104</TotalTime>
  <Words>608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3284</cp:revision>
  <cp:lastPrinted>2021-07-01T07:38:07Z</cp:lastPrinted>
  <dcterms:created xsi:type="dcterms:W3CDTF">2018-03-27T06:03:00Z</dcterms:created>
  <dcterms:modified xsi:type="dcterms:W3CDTF">2023-10-13T08:20:40Z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