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86397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14</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14</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күндіз екпіні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0-2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14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 желі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a:t>
            </a:r>
            <a:r>
              <a:rPr lang="kk-KZ" altLang="ru-RU" sz="1200" b="1" dirty="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06851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17173</TotalTime>
  <Words>562</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3109</cp:revision>
  <cp:lastPrinted>2021-07-01T07:38:07Z</cp:lastPrinted>
  <dcterms:created xsi:type="dcterms:W3CDTF">2018-03-27T06:03:00Z</dcterms:created>
  <dcterms:modified xsi:type="dcterms:W3CDTF">2023-10-13T08:18:37Z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