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72" y="86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059529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№286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қазанға</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13 қазан </a:t>
            </a:r>
            <a:r>
              <a:rPr lang="ru-RU" altLang="ru-RU" sz="1200" b="1" dirty="0">
                <a:latin typeface="Times New Roman" panose="02020603050405020304" pitchFamily="18" charset="0"/>
                <a:cs typeface="Times New Roman" panose="02020603050405020304" pitchFamily="18" charset="0"/>
              </a:rPr>
              <a:t>21-ден 14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күндіз жаңбыр. Жел батыстан соғады, </a:t>
            </a:r>
            <a:r>
              <a:rPr lang="kk-KZ" sz="120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3-5°, күндіз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15 </a:t>
            </a:r>
            <a:r>
              <a:rPr lang="ru-RU" altLang="ru-RU" sz="1200" b="1" dirty="0" err="1">
                <a:latin typeface="Times New Roman" pitchFamily="18" charset="0"/>
                <a:cs typeface="Times New Roman" pitchFamily="18" charset="0"/>
              </a:rPr>
              <a:t>қазанға</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14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15 </a:t>
            </a:r>
            <a:r>
              <a:rPr lang="ru-RU" sz="1200" b="1" dirty="0" err="1">
                <a:latin typeface="Times New Roman" panose="02020603050405020304" pitchFamily="18" charset="0"/>
                <a:cs typeface="Times New Roman" panose="02020603050405020304" pitchFamily="18" charset="0"/>
              </a:rPr>
              <a:t>қазанның</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жаңбыр.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37263899"/>
              </p:ext>
            </p:extLst>
          </p:nvPr>
        </p:nvGraphicFramePr>
        <p:xfrm>
          <a:off x="5013100" y="4077072"/>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ас2у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5" name="TextBox 13"/>
          <p:cNvSpPr txBox="1"/>
          <p:nvPr/>
        </p:nvSpPr>
        <p:spPr>
          <a:xfrm>
            <a:off x="5023995" y="23379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23995" y="330184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2593" y="59958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a:solidFill>
                  <a:srgbClr val="000000"/>
                </a:solidFill>
                <a:latin typeface="Times New Roman" panose="02020603050405020304" pitchFamily="18" charset="0"/>
                <a:cs typeface="Times New Roman" panose="02020603050405020304" pitchFamily="18" charset="0"/>
              </a:rPr>
              <a:t> А.Т.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06290787"/>
              </p:ext>
            </p:extLst>
          </p:nvPr>
        </p:nvGraphicFramePr>
        <p:xfrm>
          <a:off x="5031040" y="5115289"/>
          <a:ext cx="3160310" cy="796097"/>
        </p:xfrm>
        <a:graphic>
          <a:graphicData uri="http://schemas.openxmlformats.org/drawingml/2006/table">
            <a:tbl>
              <a:tblPr/>
              <a:tblGrid>
                <a:gridCol w="1103630">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88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18342</TotalTime>
  <Words>591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2967</cp:revision>
  <cp:lastPrinted>2021-07-01T03:56:27Z</cp:lastPrinted>
  <dcterms:created xsi:type="dcterms:W3CDTF">2018-03-27T06:03:00Z</dcterms:created>
  <dcterms:modified xsi:type="dcterms:W3CDTF">2023-10-13T08:13:58Z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