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763589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14</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14</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оңтүстік-батыс желі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14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anose="02020603050405020304" pitchFamily="18" charset="0"/>
              </a:rPr>
              <a:t>көтеріңкі</a:t>
            </a:r>
            <a:r>
              <a:rPr lang="kk-KZ" altLang="en-US" sz="1200" dirty="0">
                <a:solidFill>
                  <a:schemeClr val="tx1"/>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12985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3627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17388</TotalTime>
  <Words>646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3145</cp:revision>
  <cp:lastPrinted>2021-07-01T07:38:07Z</cp:lastPrinted>
  <dcterms:created xsi:type="dcterms:W3CDTF">2018-03-27T06:03:00Z</dcterms:created>
  <dcterms:modified xsi:type="dcterms:W3CDTF">2023-10-13T08:19:41Z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