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13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9457703"/>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580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14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күндіз жаңбыр. О</a:t>
            </a:r>
            <a:r>
              <a:rPr lang="ru-RU" sz="1200" dirty="0" err="1">
                <a:latin typeface="Times New Roman" pitchFamily="18" charset="0"/>
                <a:cs typeface="Times New Roman" pitchFamily="18" charset="0"/>
              </a:rPr>
              <a:t>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түнде  4-6, күндіз  8-10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15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14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15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Бұлтты, жауын-шашын </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Батыстан, солтүстік-батыстан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14 </a:t>
            </a:r>
            <a:r>
              <a:rPr lang="kk-KZ" sz="1200" dirty="0">
                <a:solidFill>
                  <a:srgbClr val="000000"/>
                </a:solidFill>
                <a:latin typeface="Times New Roman" pitchFamily="18" charset="0"/>
                <a:cs typeface="Times New Roman" pitchFamily="18" charset="0"/>
              </a:rPr>
              <a:t>қазанда, 15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14114</TotalTime>
  <Words>593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3756</cp:revision>
  <cp:lastPrinted>2021-07-01T03:56:27Z</cp:lastPrinted>
  <dcterms:created xsi:type="dcterms:W3CDTF">2018-03-27T06:03:00Z</dcterms:created>
  <dcterms:modified xsi:type="dcterms:W3CDTF">2023-10-13T08:24:03Z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