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0761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13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Жел 9-14 м/с. Ауа температурасы түнде 5-7, күндіз 8-10 жылы болады.</a:t>
            </a:r>
          </a:p>
          <a:p>
            <a:pPr indent="182563" algn="just"/>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300025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15183</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2792</cp:revision>
  <cp:lastPrinted>2021-07-01T07:38:07Z</cp:lastPrinted>
  <dcterms:created xsi:type="dcterms:W3CDTF">2018-03-27T06:03:00Z</dcterms:created>
  <dcterms:modified xsi:type="dcterms:W3CDTF">2023-10-13T07:59:36Z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