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72"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913389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77646"/>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809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362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0,048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438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13</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14</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13 </a:t>
            </a:r>
            <a:r>
              <a:rPr lang="kk-KZ" altLang="ru-RU" sz="1100" b="1" dirty="0">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14</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8-10, күндіз 16-18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15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14</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15</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23844</TotalTime>
  <Words>618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3039</cp:revision>
  <cp:lastPrinted>2021-07-01T07:38:07Z</cp:lastPrinted>
  <dcterms:created xsi:type="dcterms:W3CDTF">2018-03-27T06:03:00Z</dcterms:created>
  <dcterms:modified xsi:type="dcterms:W3CDTF">2023-10-13T08:01:50Z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