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14 қазанға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13</a:t>
            </a:r>
            <a:r>
              <a:rPr lang="kk-KZ" altLang="ru-RU" sz="1100" b="1" dirty="0">
                <a:latin typeface="Times New Roman" pitchFamily="18" charset="0"/>
                <a:ea typeface="Times New Roman KZ" pitchFamily="18" charset="0"/>
                <a:cs typeface="Times New Roman" pitchFamily="18" charset="0"/>
              </a:rPr>
              <a:t> 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14 </a:t>
            </a:r>
            <a:r>
              <a:rPr lang="kk-KZ" altLang="ru-RU" sz="1100" b="1" dirty="0">
                <a:latin typeface="Times New Roman" pitchFamily="18" charset="0"/>
                <a:ea typeface="Times New Roman KZ" pitchFamily="18" charset="0"/>
                <a:cs typeface="Times New Roman" pitchFamily="18" charset="0"/>
              </a:rPr>
              <a:t>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algn="ct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Бұлтты,</a:t>
            </a:r>
            <a:r>
              <a:rPr lang="kk-KZ" sz="1200" dirty="0">
                <a:latin typeface="Times New Roman" pitchFamily="18" charset="0"/>
                <a:cs typeface="Times New Roman" pitchFamily="18" charset="0"/>
              </a:rPr>
              <a:t> жаңбыр. 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7-12 м/с. </a:t>
            </a:r>
            <a:r>
              <a:rPr lang="kk-KZ" sz="1200" dirty="0">
                <a:latin typeface="Times New Roman" pitchFamily="18" charset="0"/>
                <a:cs typeface="Times New Roman" pitchFamily="18" charset="0"/>
              </a:rPr>
              <a:t>Ауа температурасы түнде 4-6,</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15 қазанға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14 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15</a:t>
            </a:r>
            <a:r>
              <a:rPr lang="kk-KZ" sz="1100" b="1" dirty="0">
                <a:latin typeface="Times New Roman" pitchFamily="18" charset="0"/>
                <a:ea typeface="Times New Roman KZ" pitchFamily="18" charset="0"/>
                <a:cs typeface="Times New Roman" pitchFamily="18" charset="0"/>
              </a:rPr>
              <a:t> 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marL="228600" indent="-228600" algn="ct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0-2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14</a:t>
            </a:r>
            <a:r>
              <a:rPr lang="kk-KZ" sz="1200" dirty="0">
                <a:solidFill>
                  <a:schemeClr val="tx1"/>
                </a:solidFill>
                <a:latin typeface="Times New Roman" panose="02020603050405020304" pitchFamily="18" charset="0"/>
                <a:cs typeface="Times New Roman" panose="02020603050405020304" pitchFamily="18" charset="0"/>
              </a:rPr>
              <a:t> қазан, 15 қазан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2270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Балгазынов</a:t>
            </a:r>
            <a:r>
              <a:rPr lang="ru-RU" altLang="ru-RU" sz="1400" b="1" i="1">
                <a:solidFill>
                  <a:srgbClr val="000000"/>
                </a:solidFill>
                <a:latin typeface="Times New Roman" panose="02020603050405020304" pitchFamily="18" charset="0"/>
                <a:cs typeface="Times New Roman" panose="02020603050405020304" pitchFamily="18" charset="0"/>
              </a:rPr>
              <a:t> К.А</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16872</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3668</cp:revision>
  <cp:lastPrinted>2021-07-01T03:56:27Z</cp:lastPrinted>
  <dcterms:created xsi:type="dcterms:W3CDTF">2018-03-27T06:03:00Z</dcterms:created>
  <dcterms:modified xsi:type="dcterms:W3CDTF">2023-10-13T08:26:03Z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