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7865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7293528"/>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1669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14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түнде жаңбыр. Жел оңтүстік-батыстан соғады, күші 9-14 м/с. Ауа температурасы түнде 4-6, күндіз 11-13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15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14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15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батыстан,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4-6</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15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22283</TotalTime>
  <Words>613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4020</cp:revision>
  <cp:lastPrinted>2021-07-01T03:56:27Z</cp:lastPrinted>
  <dcterms:created xsi:type="dcterms:W3CDTF">2018-03-27T06:03:00Z</dcterms:created>
  <dcterms:modified xsi:type="dcterms:W3CDTF">2023-10-13T08:27:37Z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