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16791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ctr">
              <a:spcBef>
                <a:spcPts val="0"/>
              </a:spcBef>
              <a:defRPr/>
            </a:pPr>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16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6602489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3" name="TextBox 13"/>
          <p:cNvSpPr txBox="1"/>
          <p:nvPr/>
        </p:nvSpPr>
        <p:spPr>
          <a:xfrm>
            <a:off x="4913306" y="228180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18467</TotalTime>
  <Words>560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3029</cp:revision>
  <cp:lastPrinted>2021-07-01T03:56:27Z</cp:lastPrinted>
  <dcterms:created xsi:type="dcterms:W3CDTF">2018-03-27T06:03:00Z</dcterms:created>
  <dcterms:modified xsi:type="dcterms:W3CDTF">2023-10-14T06:04:18Z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