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2106"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00993988"/>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4214708669"/>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387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Көшпелі </a:t>
            </a:r>
            <a:r>
              <a:rPr lang="kk-KZ" altLang="ru-RU" sz="1200" dirty="0">
                <a:solidFill>
                  <a:srgbClr val="000000"/>
                </a:solidFill>
                <a:latin typeface="Times New Roman" pitchFamily="18" charset="0"/>
                <a:cs typeface="Times New Roman" pitchFamily="18" charset="0"/>
              </a:rPr>
              <a:t>бұлтты, жауын-шашынсыз.  </a:t>
            </a:r>
            <a:r>
              <a:rPr lang="kk-KZ" altLang="ru-RU" sz="1200" dirty="0" smtClean="0">
                <a:solidFill>
                  <a:srgbClr val="000000"/>
                </a:solidFill>
                <a:latin typeface="Times New Roman" pitchFamily="18" charset="0"/>
                <a:cs typeface="Times New Roman" pitchFamily="18" charset="0"/>
              </a:rPr>
              <a:t>Оңтүстік-батыс, </a:t>
            </a:r>
            <a:r>
              <a:rPr lang="kk-KZ" altLang="ru-RU" sz="1200" dirty="0">
                <a:solidFill>
                  <a:srgbClr val="000000"/>
                </a:solidFill>
                <a:latin typeface="Times New Roman" pitchFamily="18" charset="0"/>
                <a:cs typeface="Times New Roman" pitchFamily="18" charset="0"/>
              </a:rPr>
              <a:t>оңтүстіктен жел соғады, күші </a:t>
            </a:r>
            <a:r>
              <a:rPr lang="kk-KZ" altLang="ru-RU" sz="1200" dirty="0" smtClean="0">
                <a:solidFill>
                  <a:srgbClr val="000000"/>
                </a:solidFill>
                <a:latin typeface="Times New Roman" pitchFamily="18" charset="0"/>
                <a:cs typeface="Times New Roman" pitchFamily="18" charset="0"/>
              </a:rPr>
              <a:t>түнде 1-6, күндіз 5-10</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8-10,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15-17  </a:t>
            </a:r>
            <a:r>
              <a:rPr lang="kk-KZ" altLang="ru-RU" sz="1200" dirty="0">
                <a:solidFill>
                  <a:srgbClr val="000000"/>
                </a:solidFill>
                <a:latin typeface="Times New Roman" pitchFamily="18" charset="0"/>
                <a:cs typeface="Times New Roman" pitchFamily="18" charset="0"/>
              </a:rPr>
              <a:t>жылы.</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15</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 жауын-шашынсыз</a:t>
            </a:r>
            <a:r>
              <a:rPr lang="kk-KZ" altLang="ru-RU" sz="1200" dirty="0" smtClean="0">
                <a:latin typeface="Times New Roman" pitchFamily="18" charset="0"/>
                <a:cs typeface="Times New Roman" pitchFamily="18" charset="0"/>
              </a:rPr>
              <a:t>. Оңтүстік-бат</a:t>
            </a:r>
            <a:r>
              <a:rPr lang="kk-KZ" altLang="ru-RU" sz="1200" dirty="0" smtClean="0">
                <a:solidFill>
                  <a:srgbClr val="000000"/>
                </a:solidFill>
                <a:latin typeface="Times New Roman" pitchFamily="18" charset="0"/>
                <a:cs typeface="Times New Roman" pitchFamily="18" charset="0"/>
              </a:rPr>
              <a:t>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5-10</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10-12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18156</TotalTime>
  <Words>581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3202</cp:revision>
  <cp:lastPrinted>2023-02-06T06:57:51Z</cp:lastPrinted>
  <dcterms:created xsi:type="dcterms:W3CDTF">2018-03-27T06:03:00Z</dcterms:created>
  <dcterms:modified xsi:type="dcterms:W3CDTF">2023-10-14T07:15:52Z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