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9919971"/>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6477646"/>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6</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1115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0.223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51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a:t>
                      </a:r>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6-8,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18-20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 </a:t>
            </a:r>
            <a:r>
              <a:rPr lang="kk-KZ" sz="1100" b="1" dirty="0"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қазан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23864</TotalTime>
  <Words>581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3041</cp:revision>
  <cp:lastPrinted>2021-07-01T07:38:07Z</cp:lastPrinted>
  <dcterms:created xsi:type="dcterms:W3CDTF">2018-03-27T06:03:00Z</dcterms:created>
  <dcterms:modified xsi:type="dcterms:W3CDTF">2023-10-14T06:29:56Z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