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4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44958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қазанда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және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таңертен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9-14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желі 5-10</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843621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Михайлова Е. В./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17392</TotalTime>
  <Words>599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3148</cp:revision>
  <cp:lastPrinted>2021-07-01T07:38:07Z</cp:lastPrinted>
  <dcterms:created xsi:type="dcterms:W3CDTF">2018-03-27T06:03:00Z</dcterms:created>
  <dcterms:modified xsi:type="dcterms:W3CDTF">2023-10-14T05:49:45Z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