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15 қазанға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14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kk-KZ" sz="1100" b="1" dirty="0" smtClean="0">
                <a:latin typeface="Times New Roman" pitchFamily="18" charset="0"/>
                <a:cs typeface="Times New Roman" pitchFamily="18" charset="0"/>
              </a:rPr>
              <a:t>15 </a:t>
            </a:r>
            <a:r>
              <a:rPr lang="kk-KZ" altLang="ru-RU" sz="1100" b="1" dirty="0" smtClean="0">
                <a:latin typeface="Times New Roman" pitchFamily="18" charset="0"/>
                <a:ea typeface="Times New Roman KZ" pitchFamily="18" charset="0"/>
                <a:cs typeface="Times New Roman" pitchFamily="18" charset="0"/>
              </a:rPr>
              <a:t>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pPr algn="ct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Жауын-шашынсыз. 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a:t>
            </a:r>
            <a:r>
              <a:rPr lang="ru-RU" sz="1200" dirty="0" smtClean="0">
                <a:latin typeface="Times New Roman" pitchFamily="18" charset="0"/>
                <a:cs typeface="Times New Roman" pitchFamily="18" charset="0"/>
              </a:rPr>
              <a:t>-10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аяз- </a:t>
            </a:r>
            <a:r>
              <a:rPr lang="kk-KZ" sz="1200" dirty="0" smtClean="0">
                <a:latin typeface="Times New Roman" pitchFamily="18" charset="0"/>
                <a:cs typeface="Times New Roman" pitchFamily="18" charset="0"/>
              </a:rPr>
              <a:t>1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11</a:t>
            </a:r>
            <a:r>
              <a:rPr lang="ru-RU" sz="1200" dirty="0" smtClean="0">
                <a:latin typeface="Times New Roman" pitchFamily="18" charset="0"/>
                <a:cs typeface="Times New Roman" pitchFamily="18" charset="0"/>
              </a:rPr>
              <a:t>-13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16 қазанға</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pitchFamily="18" charset="0"/>
                <a:ea typeface="Times New Roman KZ" pitchFamily="18" charset="0"/>
                <a:cs typeface="Times New Roman" pitchFamily="18" charset="0"/>
              </a:rPr>
              <a:t>15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16</a:t>
            </a:r>
            <a:r>
              <a:rPr lang="kk-KZ" sz="1100" b="1" dirty="0" smtClean="0">
                <a:latin typeface="Times New Roman" pitchFamily="18" charset="0"/>
                <a:ea typeface="Times New Roman KZ" pitchFamily="18" charset="0"/>
                <a:cs typeface="Times New Roman" pitchFamily="18" charset="0"/>
              </a:rPr>
              <a:t> қазан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marL="228600" indent="-228600" algn="ct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Солтүстік-батыстан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15</a:t>
            </a:r>
            <a:r>
              <a:rPr lang="kk-KZ" sz="1200" dirty="0" smtClean="0">
                <a:solidFill>
                  <a:schemeClr val="tx1"/>
                </a:solidFill>
                <a:latin typeface="Times New Roman" panose="02020603050405020304" pitchFamily="18" charset="0"/>
                <a:cs typeface="Times New Roman" panose="02020603050405020304" pitchFamily="18" charset="0"/>
              </a:rPr>
              <a:t> қазан, 16 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0,099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564</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52</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0,259</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1</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Times New Roman" pitchFamily="18" charset="0"/>
                          <a:cs typeface="Times New Roman" pitchFamily="18" charset="0"/>
                        </a:rPr>
                        <a:t>0,113</a:t>
                      </a:r>
                      <a:endParaRPr lang="ru-RU" sz="1000" b="0" i="0" u="none" strike="noStrike" dirty="0">
                        <a:solidFill>
                          <a:schemeClr val="tx1"/>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А.А./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16878</TotalTime>
  <Words>537</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3670</cp:revision>
  <cp:lastPrinted>2021-07-01T03:56:27Z</cp:lastPrinted>
  <dcterms:created xsi:type="dcterms:W3CDTF">2018-03-27T06:03:00Z</dcterms:created>
  <dcterms:modified xsi:type="dcterms:W3CDTF">2023-10-14T07:11:15Z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