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080505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81588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3-5°, күндіз 8-10°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4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қазанның</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a:t>
            </a:r>
            <a:r>
              <a:rPr lang="kk-KZ" sz="1200" dirty="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3-5°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00890191"/>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5" name="TextBox 13"/>
          <p:cNvSpPr txBox="1"/>
          <p:nvPr/>
        </p:nvSpPr>
        <p:spPr>
          <a:xfrm>
            <a:off x="5070275" y="22005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11635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20439</TotalTime>
  <Words>600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3147</cp:revision>
  <cp:lastPrinted>2021-07-01T03:56:27Z</cp:lastPrinted>
  <dcterms:created xsi:type="dcterms:W3CDTF">2018-03-27T06:03:00Z</dcterms:created>
  <dcterms:modified xsi:type="dcterms:W3CDTF">2023-10-14T05:59:13Z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