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856194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15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14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15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түнде және таңертең жаңбыр жауады. Жел 9-14 м/с. Ауа температурасы түнде 4-6, күндіз 8-10 жылы болады.</a:t>
            </a:r>
          </a:p>
          <a:p>
            <a:pPr indent="182563" algn="just"/>
            <a:r>
              <a:rPr lang="kk-KZ" sz="1200" dirty="0">
                <a:solidFill>
                  <a:prstClr val="black"/>
                </a:solidFill>
                <a:latin typeface="Times New Roman" pitchFamily="18" charset="0"/>
                <a:cs typeface="Times New Roman" pitchFamily="18" charset="0"/>
              </a:rPr>
              <a:t> </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16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15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 (жаңбыр, қар) жауады.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5-7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53000259"/>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15201</TotalTime>
  <Words>574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2793</cp:revision>
  <cp:lastPrinted>2021-07-01T07:38:07Z</cp:lastPrinted>
  <dcterms:created xsi:type="dcterms:W3CDTF">2018-03-27T06:03:00Z</dcterms:created>
  <dcterms:modified xsi:type="dcterms:W3CDTF">2023-10-14T06:52:50Z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