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2773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287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68349984"/>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1234</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47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0,6</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latin typeface="Times New Roman" panose="02020603050405020304" pitchFamily="18" charset="0"/>
                <a:cs typeface="Times New Roman" panose="02020603050405020304" pitchFamily="18" charset="0"/>
                <a:sym typeface="+mn-ea"/>
              </a:rPr>
              <a:t>15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 Түнде және таңертен тұман. 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4-6, 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15-17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smtClean="0">
              <a:latin typeface="Times New Roman" panose="02020603050405020304" pitchFamily="18" charset="0"/>
              <a:ea typeface="Calibri" panose="020F0502020204030204" pitchFamily="34" charset="0"/>
              <a:cs typeface="Times New Roman" panose="02020603050405020304" pitchFamily="18" charset="0"/>
            </a:endParaRP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жауын-шашынсыз, т</a:t>
            </a:r>
            <a:r>
              <a:rPr lang="kk-KZ" sz="1100" dirty="0" smtClean="0">
                <a:latin typeface="Times New Roman" pitchFamily="18" charset="0"/>
                <a:cs typeface="Times New Roman" pitchFamily="18" charset="0"/>
              </a:rPr>
              <a:t>ұман,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оңтүстік-шығыстан </a:t>
            </a:r>
            <a:r>
              <a:rPr lang="kk-KZ" sz="1100" dirty="0" smtClean="0">
                <a:latin typeface="Times New Roman" panose="02020603050405020304" pitchFamily="18" charset="0"/>
                <a:cs typeface="Times New Roman" panose="02020603050405020304" pitchFamily="18" charset="0"/>
              </a:rPr>
              <a:t>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15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16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22286</TotalTime>
  <Words>583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4021</cp:revision>
  <cp:lastPrinted>2021-07-01T03:56:27Z</cp:lastPrinted>
  <dcterms:created xsi:type="dcterms:W3CDTF">2018-03-27T06:03:00Z</dcterms:created>
  <dcterms:modified xsi:type="dcterms:W3CDTF">2023-10-14T07:15:50Z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