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14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7141329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0,00</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606</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0,1</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75</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108</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0,27</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3</a:t>
                      </a: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dirty="0" smtClean="0">
                          <a:latin typeface="Times New Roman" pitchFamily="18" charset="0"/>
                          <a:cs typeface="Times New Roman" pitchFamily="18" charset="0"/>
                        </a:rPr>
                        <a:t>0,4</a:t>
                      </a:r>
                      <a:endParaRPr lang="ru-RU" sz="1200" dirty="0">
                        <a:latin typeface="Times New Roman" pitchFamily="18" charset="0"/>
                        <a:cs typeface="Times New Roman"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2563" algn="just"/>
            <a:r>
              <a:rPr lang="kk-KZ" sz="1200" dirty="0" smtClean="0">
                <a:latin typeface="Times New Roman" pitchFamily="18" charset="0"/>
                <a:cs typeface="Times New Roman" pitchFamily="18" charset="0"/>
              </a:rPr>
              <a:t>Көшпелі бұлтты, түнде жаңбыр. Б</a:t>
            </a:r>
            <a:r>
              <a:rPr lang="ru-RU" sz="1200" dirty="0" err="1" smtClean="0">
                <a:latin typeface="Times New Roman" pitchFamily="18" charset="0"/>
                <a:cs typeface="Times New Roman" pitchFamily="18" charset="0"/>
              </a:rPr>
              <a:t>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9-14, екпіні </a:t>
            </a:r>
            <a:r>
              <a:rPr lang="ru-RU" sz="1200" dirty="0" smtClean="0">
                <a:latin typeface="Times New Roman" pitchFamily="18" charset="0"/>
                <a:cs typeface="Times New Roman" pitchFamily="18" charset="0"/>
              </a:rPr>
              <a:t>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түнде  4-6, күндіз 7-9 </a:t>
            </a:r>
            <a:r>
              <a:rPr lang="kk-KZ" sz="1200" dirty="0">
                <a:latin typeface="Times New Roman" pitchFamily="18" charset="0"/>
                <a:cs typeface="Times New Roman" pitchFamily="18" charset="0"/>
              </a:rPr>
              <a:t>градус жылы.</a:t>
            </a:r>
          </a:p>
          <a:p>
            <a:pPr indent="182563" algn="ctr">
              <a:tabLst>
                <a:tab pos="180975" algn="l"/>
              </a:tabLst>
            </a:pP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қазанға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16 </a:t>
            </a:r>
            <a:r>
              <a:rPr lang="kk-KZ" altLang="ru-RU" sz="1200" b="1" dirty="0">
                <a:solidFill>
                  <a:srgbClr val="000000"/>
                </a:solidFill>
                <a:latin typeface="Times New Roman" pitchFamily="18" charset="0"/>
                <a:cs typeface="Times New Roman" pitchFamily="18" charset="0"/>
              </a:rPr>
              <a:t>қазанға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 аздаған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 батыстан</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2-4 </a:t>
            </a:r>
            <a:r>
              <a:rPr lang="kk-KZ" sz="1200" dirty="0" smtClean="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 </a:t>
            </a:r>
            <a:r>
              <a:rPr lang="ru-RU" sz="1200" dirty="0" smtClean="0">
                <a:solidFill>
                  <a:srgbClr val="000000"/>
                </a:solidFill>
                <a:latin typeface="Times New Roman" pitchFamily="18" charset="0"/>
                <a:cs typeface="Times New Roman" pitchFamily="18" charset="0"/>
              </a:rPr>
              <a:t>15 </a:t>
            </a:r>
            <a:r>
              <a:rPr lang="kk-KZ" sz="1200" dirty="0">
                <a:solidFill>
                  <a:srgbClr val="000000"/>
                </a:solidFill>
                <a:latin typeface="Times New Roman" pitchFamily="18" charset="0"/>
                <a:cs typeface="Times New Roman" pitchFamily="18" charset="0"/>
              </a:rPr>
              <a:t>қазанда, </a:t>
            </a:r>
            <a:r>
              <a:rPr lang="kk-KZ" sz="1200" dirty="0" smtClean="0">
                <a:solidFill>
                  <a:srgbClr val="000000"/>
                </a:solidFill>
                <a:latin typeface="Times New Roman" pitchFamily="18" charset="0"/>
                <a:cs typeface="Times New Roman" pitchFamily="18" charset="0"/>
              </a:rPr>
              <a:t>16 қазанда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М. </a:t>
            </a:r>
            <a:r>
              <a:rPr lang="ru-RU" altLang="ru-RU" sz="1200" b="1" i="1" smtClean="0">
                <a:solidFill>
                  <a:srgbClr val="000000"/>
                </a:solidFill>
                <a:latin typeface="Times New Roman" panose="02020603050405020304" pitchFamily="18" charset="0"/>
                <a:cs typeface="Times New Roman" panose="02020603050405020304"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14112</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3760</cp:revision>
  <cp:lastPrinted>2021-07-01T03:56:27Z</cp:lastPrinted>
  <dcterms:created xsi:type="dcterms:W3CDTF">2018-03-27T06:03:00Z</dcterms:created>
  <dcterms:modified xsi:type="dcterms:W3CDTF">2023-10-14T07:38:50Z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