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75" d="100"/>
          <a:sy n="75" d="100"/>
        </p:scale>
        <p:origin x="78" y="6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915542"/>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a:t>
                      </a:r>
                      <a:r>
                        <a:rPr lang="kk-KZ" altLang="zh-CN" sz="1200" b="1" i="1" baseline="0">
                          <a:solidFill>
                            <a:srgbClr val="002060"/>
                          </a:solidFill>
                          <a:latin typeface="Times New Roman" panose="02020603050405020304" pitchFamily="18" charset="0"/>
                          <a:cs typeface="Times New Roman" panose="02020603050405020304" pitchFamily="18" charset="0"/>
                        </a:rPr>
                        <a:t>жыл 14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14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6751582"/>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15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14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15 қазан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Бұлтты</a:t>
            </a:r>
            <a:r>
              <a:rPr lang="kk-KZ" sz="1100" kern="1400">
                <a:solidFill>
                  <a:srgbClr val="000000"/>
                </a:solidFill>
                <a:latin typeface="Times New Roman" panose="02020603050405020304" pitchFamily="18" charset="0"/>
                <a:ea typeface="Times New Roman" panose="02020603050405020304" pitchFamily="18" charset="0"/>
              </a:rPr>
              <a:t>, жаңбыр. Оңтүстік-батыстан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батыстан жел соғады, күші 9-14, күндіз екпіні 18 м/с. Ауа температурасы түнде 4-6, күндіз 8-10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16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15 қазан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жауын-шашынсыз, тұман. Оңтүстік-батыстан жел соғады, күші 9-14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2-4</a:t>
            </a:r>
            <a:r>
              <a:rPr lang="kk-KZ" sz="1100" kern="1400" dirty="0">
                <a:solidFill>
                  <a:srgbClr val="000000"/>
                </a:solidFill>
                <a:latin typeface="Times New Roman" panose="02020603050405020304" pitchFamily="18" charset="0"/>
                <a:ea typeface="Times New Roman" panose="02020603050405020304" pitchFamily="18" charset="0"/>
              </a:rPr>
              <a:t> аяз</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15 қазанда, түнде 16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dirty="0">
                <a:solidFill>
                  <a:srgbClr val="000000"/>
                </a:solidFill>
                <a:latin typeface="Times New Roman" panose="02020603050405020304" pitchFamily="18" charset="0"/>
                <a:cs typeface="Times New Roman" panose="02020603050405020304" pitchFamily="18" charset="0"/>
              </a:rPr>
              <a:t> Тищенко А./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25011</TotalTime>
  <Words>614</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4238</cp:revision>
  <cp:lastPrinted>2023-01-16T10:13:34Z</cp:lastPrinted>
  <dcterms:created xsi:type="dcterms:W3CDTF">2018-03-27T06:03:00Z</dcterms:created>
  <dcterms:modified xsi:type="dcterms:W3CDTF">2023-10-14T06:12:09Z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