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30" d="100"/>
          <a:sy n="130" d="100"/>
        </p:scale>
        <p:origin x="-1632"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15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14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15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Түнде және таңертең тұман түседі. Оңтүстік-батыстан жел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5-10 м/с</a:t>
            </a:r>
            <a:r>
              <a:rPr lang="kk-KZ" sz="1200" dirty="0" smtClean="0">
                <a:latin typeface="Times New Roman" pitchFamily="18" charset="0"/>
                <a:cs typeface="Times New Roman" pitchFamily="18" charset="0"/>
              </a:rPr>
              <a:t>. Ауа температурасы түнде  3-5, күндіз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16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15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оңтүстіктен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м/с</a:t>
            </a:r>
            <a:r>
              <a:rPr lang="kk-KZ" sz="1200" dirty="0" smtClean="0">
                <a:latin typeface="Times New Roman" pitchFamily="18" charset="0"/>
                <a:cs typeface="Times New Roman" pitchFamily="18" charset="0"/>
              </a:rPr>
              <a:t>. Ауа температурасы </a:t>
            </a:r>
            <a:r>
              <a:rPr lang="kk-KZ" sz="1200" dirty="0" smtClean="0">
                <a:latin typeface="Times New Roman" pitchFamily="18" charset="0"/>
                <a:cs typeface="Times New Roman" pitchFamily="18" charset="0"/>
              </a:rPr>
              <a:t>6-8 градус  </a:t>
            </a:r>
            <a:r>
              <a:rPr lang="kk-KZ" sz="1200" dirty="0" smtClean="0">
                <a:latin typeface="Times New Roman" pitchFamily="18" charset="0"/>
                <a:cs typeface="Times New Roman" pitchFamily="18" charset="0"/>
              </a:rPr>
              <a:t>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561576197"/>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0,126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a:t>
            </a:r>
            <a:r>
              <a:rPr lang="kk-KZ" sz="1200" dirty="0" smtClean="0">
                <a:solidFill>
                  <a:schemeClr val="tx1"/>
                </a:solidFill>
                <a:latin typeface="Times New Roman" pitchFamily="18" charset="0"/>
                <a:cs typeface="Times New Roman" pitchFamily="18" charset="0"/>
              </a:rPr>
              <a:t>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15870</TotalTime>
  <Words>528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3570</cp:revision>
  <cp:lastPrinted>2021-07-01T07:38:07Z</cp:lastPrinted>
  <dcterms:created xsi:type="dcterms:W3CDTF">2018-03-27T06:03:00Z</dcterms:created>
  <dcterms:modified xsi:type="dcterms:W3CDTF">2023-10-14T07:16:17Z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