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4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01954190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73692561"/>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1228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0.246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0.306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err="1">
                          <a:solidFill>
                            <a:srgbClr val="000000"/>
                          </a:solidFill>
                          <a:effectLst/>
                          <a:latin typeface="Times New Roman" panose="02020603050405020304" pitchFamily="18" charset="0"/>
                        </a:rPr>
                        <a:t>«Қалалық және ауылдық 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 ұйымдардың аумақтарындағы атмосфералық ауаның гигиеналық 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a:t>
                      </a:r>
                      <a:r>
                        <a:rPr lang="ru-RU" sz="600" b="0" i="0" u="none" strike="noStrike" dirty="0" smtClean="0">
                          <a:solidFill>
                            <a:srgbClr val="000000"/>
                          </a:solidFill>
                          <a:effectLst/>
                          <a:latin typeface="Times New Roman" panose="02020603050405020304" pitchFamily="18" charset="0"/>
                        </a:rPr>
                        <a:t>ж.</a:t>
                      </a:r>
                      <a:r>
                        <a:rPr lang="ru-RU" sz="600" b="0" i="0" u="none" strike="noStrike" baseline="0" dirty="0" smtClean="0">
                          <a:solidFill>
                            <a:srgbClr val="000000"/>
                          </a:solidFill>
                          <a:effectLst/>
                          <a:latin typeface="Times New Roman" panose="02020603050405020304" pitchFamily="18" charset="0"/>
                        </a:rPr>
                        <a:t> 0</a:t>
                      </a:r>
                      <a:r>
                        <a:rPr lang="ru-RU" sz="600" b="0" i="0" u="none" strike="noStrike" dirty="0" smtClean="0">
                          <a:solidFill>
                            <a:srgbClr val="000000"/>
                          </a:solidFill>
                          <a:effectLst/>
                          <a:latin typeface="Times New Roman" panose="02020603050405020304" pitchFamily="18" charset="0"/>
                        </a:rPr>
                        <a:t>2 </a:t>
                      </a:r>
                      <a:r>
                        <a:rPr lang="ru-RU" sz="600" b="0" i="0" u="none" strike="noStrike" dirty="0" err="1">
                          <a:solidFill>
                            <a:srgbClr val="000000"/>
                          </a:solidFill>
                          <a:effectLst/>
                          <a:latin typeface="Times New Roman" panose="02020603050405020304" pitchFamily="18" charset="0"/>
                        </a:rPr>
                        <a:t>тамыздағы </a:t>
                      </a:r>
                      <a:r>
                        <a:rPr lang="ru-RU" sz="600" b="0" i="0" u="none" strike="noStrike" dirty="0">
                          <a:solidFill>
                            <a:srgbClr val="000000"/>
                          </a:solidFill>
                          <a:effectLst/>
                          <a:latin typeface="Times New Roman" panose="02020603050405020304" pitchFamily="18" charset="0"/>
                        </a:rPr>
                        <a:t>№ҚР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қазан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smtClean="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5</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14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a:t>
            </a:r>
            <a:r>
              <a:rPr lang="kk-KZ" sz="1200" dirty="0" smtClean="0">
                <a:solidFill>
                  <a:srgbClr val="000000"/>
                </a:solidFill>
                <a:latin typeface="Times New Roman" panose="02020603050405020304" pitchFamily="18" charset="0"/>
                <a:cs typeface="Times New Roman" panose="02020603050405020304" pitchFamily="18" charset="0"/>
                <a:sym typeface="+mn-ea"/>
              </a:rPr>
              <a:t>түстік-батыстан </a:t>
            </a:r>
            <a:r>
              <a:rPr lang="kk-KZ" sz="1200" dirty="0" smtClean="0">
                <a:solidFill>
                  <a:srgbClr val="000000"/>
                </a:solidFill>
                <a:latin typeface="Times New Roman" panose="02020603050405020304" pitchFamily="18" charset="0"/>
                <a:cs typeface="Times New Roman" panose="02020603050405020304" pitchFamily="18" charset="0"/>
                <a:sym typeface="+mn-ea"/>
              </a:rPr>
              <a:t>4-9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a:t>
            </a:r>
            <a:r>
              <a:rPr lang="ru-RU" sz="1200" dirty="0" smtClean="0">
                <a:solidFill>
                  <a:srgbClr val="000000"/>
                </a:solidFill>
                <a:latin typeface="Times New Roman" panose="02020603050405020304" pitchFamily="18" charset="0"/>
                <a:cs typeface="Times New Roman" panose="02020603050405020304" pitchFamily="18" charset="0"/>
                <a:sym typeface="+mn-ea"/>
              </a:rPr>
              <a:t>-3</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13-15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smtClean="0">
                <a:solidFill>
                  <a:srgbClr val="000000"/>
                </a:solidFill>
                <a:latin typeface="Times New Roman" panose="02020603050405020304" pitchFamily="18" charset="0"/>
                <a:cs typeface="Times New Roman" panose="02020603050405020304" pitchFamily="18" charset="0"/>
                <a:sym typeface="+mn-ea"/>
              </a:rPr>
              <a:t>шығыстан </a:t>
            </a:r>
            <a:r>
              <a:rPr lang="kk-KZ" sz="1200" smtClean="0">
                <a:solidFill>
                  <a:srgbClr val="000000"/>
                </a:solidFill>
                <a:latin typeface="Times New Roman" panose="02020603050405020304" pitchFamily="18" charset="0"/>
                <a:cs typeface="Times New Roman" panose="02020603050405020304" pitchFamily="18" charset="0"/>
                <a:sym typeface="+mn-ea"/>
              </a:rPr>
              <a:t>9</a:t>
            </a:r>
            <a:r>
              <a:rPr lang="kk-KZ" sz="1200" smtClean="0">
                <a:solidFill>
                  <a:srgbClr val="000000"/>
                </a:solidFill>
                <a:latin typeface="Times New Roman" panose="02020603050405020304" pitchFamily="18" charset="0"/>
                <a:cs typeface="Times New Roman" panose="02020603050405020304" pitchFamily="18" charset="0"/>
                <a:sym typeface="+mn-ea"/>
              </a:rPr>
              <a:t>-14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3</a:t>
            </a:r>
            <a:r>
              <a:rPr lang="ru-RU" sz="1200" dirty="0" smtClean="0">
                <a:solidFill>
                  <a:srgbClr val="000000"/>
                </a:solidFill>
                <a:latin typeface="Times New Roman" panose="02020603050405020304" pitchFamily="18" charset="0"/>
                <a:cs typeface="Times New Roman" panose="02020603050405020304" pitchFamily="18" charset="0"/>
                <a:sym typeface="+mn-ea"/>
              </a:rPr>
              <a:t>-5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2023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15 </a:t>
            </a:r>
            <a:r>
              <a:rPr lang="ru-RU" sz="1200" dirty="0" err="1" smtClean="0">
                <a:solidFill>
                  <a:schemeClr val="tx1"/>
                </a:solidFill>
                <a:latin typeface="Times New Roman" pitchFamily="18" charset="0"/>
                <a:cs typeface="Times New Roman" pitchFamily="18" charset="0"/>
              </a:rPr>
              <a:t>қазан</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16 </a:t>
            </a:r>
            <a:r>
              <a:rPr lang="ru-RU" sz="1200" dirty="0" err="1" smtClean="0">
                <a:solidFill>
                  <a:schemeClr val="tx1"/>
                </a:solidFill>
                <a:latin typeface="Times New Roman" pitchFamily="18" charset="0"/>
                <a:cs typeface="Times New Roman" pitchFamily="18" charset="0"/>
              </a:rPr>
              <a:t>қазанға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 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14571</TotalTime>
  <Words>548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2903</cp:revision>
  <cp:lastPrinted>2021-07-01T07:38:07Z</cp:lastPrinted>
  <dcterms:created xsi:type="dcterms:W3CDTF">2018-03-27T06:03:00Z</dcterms:created>
  <dcterms:modified xsi:type="dcterms:W3CDTF">2023-10-14T06:46:01Z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