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0775885"/>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287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қазан </a:t>
            </a: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15 қазан</a:t>
            </a:r>
            <a:endParaRPr lang="kk-KZ"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a:t>
            </a:r>
            <a:r>
              <a:rPr lang="ru-RU" sz="1200" dirty="0">
                <a:latin typeface="Times New Roman" panose="02020603050405020304" pitchFamily="18" charset="0"/>
                <a:cs typeface="Times New Roman" panose="02020603050405020304" pitchFamily="18" charset="0"/>
              </a:rPr>
              <a:t>0-2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lvl="0" algn="ctr"/>
            <a:r>
              <a:rPr lang="kk-KZ" sz="1200" b="1" dirty="0" smtClean="0">
                <a:latin typeface="Times New Roman" panose="02020603050405020304" pitchFamily="18" charset="0"/>
                <a:cs typeface="Times New Roman" panose="02020603050405020304" pitchFamily="18" charset="0"/>
              </a:rPr>
              <a:t>2023 жылғы </a:t>
            </a:r>
            <a:r>
              <a:rPr lang="kk-KZ" sz="1200" b="1" dirty="0" smtClean="0">
                <a:solidFill>
                  <a:prstClr val="black"/>
                </a:solidFill>
                <a:latin typeface="Times New Roman" panose="02020603050405020304" pitchFamily="18" charset="0"/>
                <a:cs typeface="Times New Roman" panose="02020603050405020304" pitchFamily="18" charset="0"/>
              </a:rPr>
              <a:t>16 </a:t>
            </a:r>
            <a:r>
              <a:rPr lang="kk-KZ" sz="1200" b="1" dirty="0">
                <a:solidFill>
                  <a:prstClr val="black"/>
                </a:solidFill>
                <a:latin typeface="Times New Roman" panose="02020603050405020304" pitchFamily="18" charset="0"/>
                <a:cs typeface="Times New Roman" panose="02020603050405020304" pitchFamily="18" charset="0"/>
              </a:rPr>
              <a:t>қазанға</a:t>
            </a:r>
          </a:p>
          <a:p>
            <a:pPr lvl="0" algn="ctr"/>
            <a:r>
              <a:rPr lang="kk-KZ" sz="1200" b="1" dirty="0" smtClean="0">
                <a:solidFill>
                  <a:prstClr val="black"/>
                </a:solidFill>
                <a:latin typeface="Times New Roman" panose="02020603050405020304" pitchFamily="18" charset="0"/>
                <a:cs typeface="Times New Roman" panose="02020603050405020304" pitchFamily="18" charset="0"/>
              </a:rPr>
              <a:t>15 қазан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16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a:t>
            </a:r>
            <a:r>
              <a:rPr lang="kk-KZ"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күші </a:t>
            </a:r>
            <a:r>
              <a:rPr lang="kk-KZ" sz="1200" dirty="0" smtClean="0">
                <a:solidFill>
                  <a:prstClr val="black"/>
                </a:solidFill>
                <a:latin typeface="Times New Roman" panose="02020603050405020304" pitchFamily="18" charset="0"/>
                <a:cs typeface="Times New Roman" panose="02020603050405020304" pitchFamily="18" charset="0"/>
              </a:rPr>
              <a:t>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kk-KZ" sz="1200" dirty="0" smtClean="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756021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14 қазан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15 </a:t>
            </a:r>
            <a:r>
              <a:rPr lang="kk-KZ" sz="1200" dirty="0" smtClean="0">
                <a:solidFill>
                  <a:prstClr val="black"/>
                </a:solidFill>
                <a:latin typeface="Times New Roman" panose="02020603050405020304" pitchFamily="18" charset="0"/>
                <a:cs typeface="Times New Roman" panose="02020603050405020304" pitchFamily="18" charset="0"/>
              </a:rPr>
              <a:t>қазанға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18108</TotalTime>
  <Words>572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3287</cp:revision>
  <cp:lastPrinted>2021-07-01T07:38:07Z</cp:lastPrinted>
  <dcterms:created xsi:type="dcterms:W3CDTF">2018-03-27T06:03:00Z</dcterms:created>
  <dcterms:modified xsi:type="dcterms:W3CDTF">2023-10-14T05:41:26Z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