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7252171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Көшпелі бұлтты, 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батыс </a:t>
            </a:r>
            <a:r>
              <a:rPr lang="kk-KZ" sz="1200" dirty="0">
                <a:latin typeface="Times New Roman" pitchFamily="18" charset="0"/>
                <a:cs typeface="Times New Roman" pitchFamily="18" charset="0"/>
              </a:rPr>
              <a:t>желі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0-2</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16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15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Б</a:t>
            </a:r>
            <a:r>
              <a:rPr lang="kk-KZ" sz="1200" dirty="0">
                <a:latin typeface="Times New Roman" pitchFamily="18" charset="0"/>
                <a:cs typeface="Times New Roman" pitchFamily="18" charset="0"/>
              </a:rPr>
              <a:t>атыс желі </a:t>
            </a:r>
            <a:r>
              <a:rPr lang="kk-KZ"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қазан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08710131"/>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17179</TotalTime>
  <Words>482</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3111</cp:revision>
  <cp:lastPrinted>2021-07-01T07:38:07Z</cp:lastPrinted>
  <dcterms:created xsi:type="dcterms:W3CDTF">2018-03-27T06:03:00Z</dcterms:created>
  <dcterms:modified xsi:type="dcterms:W3CDTF">2023-10-14T05:47:18Z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