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95342321"/>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421470866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0,886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a:t>
            </a:r>
            <a:r>
              <a:rPr lang="kk-KZ" altLang="ru-RU" sz="1200" dirty="0" smtClean="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Оңтүстік-шығыстан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күндіз екпіні 15-18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8-10,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16-18  </a:t>
            </a:r>
            <a:r>
              <a:rPr lang="kk-KZ" altLang="ru-RU" sz="1200" dirty="0">
                <a:solidFill>
                  <a:srgbClr val="000000"/>
                </a:solidFill>
                <a:latin typeface="Times New Roman" pitchFamily="18" charset="0"/>
                <a:cs typeface="Times New Roman" pitchFamily="18" charset="0"/>
              </a:rPr>
              <a:t>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16</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Оңтүстік-шығ</a:t>
            </a:r>
            <a:r>
              <a:rPr lang="kk-KZ" altLang="ru-RU" sz="1200" dirty="0" smtClean="0">
                <a:solidFill>
                  <a:srgbClr val="000000"/>
                </a:solidFill>
                <a:latin typeface="Times New Roman" pitchFamily="18" charset="0"/>
                <a:cs typeface="Times New Roman" pitchFamily="18" charset="0"/>
              </a:rPr>
              <a:t>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9-14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8-</a:t>
            </a:r>
            <a:r>
              <a:rPr lang="kk-KZ" altLang="ru-RU" sz="1200" dirty="0" smtClean="0">
                <a:latin typeface="Times New Roman" pitchFamily="18" charset="0"/>
                <a:cs typeface="Times New Roman" pitchFamily="18" charset="0"/>
              </a:rPr>
              <a:t>10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18158</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3203</cp:revision>
  <cp:lastPrinted>2023-02-06T06:57:51Z</cp:lastPrinted>
  <dcterms:created xsi:type="dcterms:W3CDTF">2018-03-27T06:03:00Z</dcterms:created>
  <dcterms:modified xsi:type="dcterms:W3CDTF">2023-10-15T07:16:37Z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