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15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80669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617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күндіз жаңбыр.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күндіз екпіні </a:t>
            </a:r>
            <a:r>
              <a:rPr lang="ru-RU"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5-7, күндіз 12-14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 </a:t>
            </a:r>
            <a:r>
              <a:rPr lang="kk-KZ" sz="1200" smtClean="0">
                <a:latin typeface="Times New Roman" pitchFamily="18" charset="0"/>
                <a:cs typeface="Times New Roman" pitchFamily="18" charset="0"/>
              </a:rPr>
              <a:t>батыстан жел </a:t>
            </a:r>
            <a:r>
              <a:rPr lang="kk-KZ" sz="1200" dirty="0">
                <a:latin typeface="Times New Roman" pitchFamily="18" charset="0"/>
                <a:cs typeface="Times New Roman" pitchFamily="18" charset="0"/>
              </a:rPr>
              <a:t>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  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2-4 </a:t>
            </a:r>
            <a:r>
              <a:rPr lang="kk-KZ" sz="1200" dirty="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16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17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14112</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3764</cp:revision>
  <cp:lastPrinted>2021-07-01T03:56:27Z</cp:lastPrinted>
  <dcterms:created xsi:type="dcterms:W3CDTF">2018-03-27T06:03:00Z</dcterms:created>
  <dcterms:modified xsi:type="dcterms:W3CDTF">2023-10-15T07:06:00Z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