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33468051"/>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№288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15 </a:t>
            </a:r>
            <a:r>
              <a:rPr lang="ru-RU" altLang="ru-RU" sz="1200" b="1" dirty="0" err="1" smtClean="0">
                <a:latin typeface="Times New Roman" panose="02020603050405020304" pitchFamily="18" charset="0"/>
                <a:cs typeface="Times New Roman" panose="02020603050405020304"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815882"/>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15 қазан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Жел оңтүстік-батыстан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3-8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2-4°, </a:t>
            </a:r>
            <a:r>
              <a:rPr lang="kk-KZ" sz="1200" dirty="0" smtClean="0">
                <a:solidFill>
                  <a:prstClr val="black"/>
                </a:solidFill>
                <a:latin typeface="Times New Roman" pitchFamily="18" charset="0"/>
                <a:cs typeface="Times New Roman" pitchFamily="18" charset="0"/>
              </a:rPr>
              <a:t>күндіз 8-10° 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ru-RU" altLang="ru-RU" sz="400" b="1" dirty="0" smtClean="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17 </a:t>
            </a:r>
            <a:r>
              <a:rPr lang="ru-RU" altLang="ru-RU" sz="1200" b="1" dirty="0" err="1" smtClean="0">
                <a:latin typeface="Times New Roman" pitchFamily="18" charset="0"/>
                <a:cs typeface="Times New Roman" pitchFamily="18" charset="0"/>
              </a:rPr>
              <a:t>қазанға</a:t>
            </a:r>
            <a:r>
              <a:rPr lang="ru-RU" altLang="ru-RU" sz="1200" b="1" dirty="0" smtClean="0">
                <a:latin typeface="Times New Roman" pitchFamily="18" charset="0"/>
                <a:cs typeface="Times New Roman" pitchFamily="18" charset="0"/>
              </a:rPr>
              <a:t> </a:t>
            </a:r>
          </a:p>
          <a:p>
            <a:pPr indent="182563" algn="ctr">
              <a:spcBef>
                <a:spcPts val="0"/>
              </a:spcBef>
              <a:defRPr/>
            </a:pPr>
            <a:r>
              <a:rPr lang="kk-KZ"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itchFamily="18" charset="0"/>
                <a:cs typeface="Times New Roman"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17 </a:t>
            </a:r>
            <a:r>
              <a:rPr lang="ru-RU" sz="1200" b="1" dirty="0" err="1" smtClean="0">
                <a:latin typeface="Times New Roman" panose="02020603050405020304" pitchFamily="18" charset="0"/>
                <a:cs typeface="Times New Roman" panose="02020603050405020304" pitchFamily="18" charset="0"/>
              </a:rPr>
              <a:t>қазанның</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3-8 </a:t>
            </a:r>
            <a:r>
              <a:rPr lang="kk-KZ" sz="1200" dirty="0" smtClean="0">
                <a:solidFill>
                  <a:prstClr val="black"/>
                </a:solidFill>
                <a:latin typeface="Times New Roman" pitchFamily="18" charset="0"/>
                <a:cs typeface="Times New Roman" pitchFamily="18" charset="0"/>
              </a:rPr>
              <a:t>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2-4°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02619625"/>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1181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
        <p:nvSpPr>
          <p:cNvPr id="15" name="TextBox 13"/>
          <p:cNvSpPr txBox="1"/>
          <p:nvPr/>
        </p:nvSpPr>
        <p:spPr>
          <a:xfrm>
            <a:off x="5070275" y="220059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4852" y="311635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Махсутова А.Р.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Акылбаева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20460</TotalTime>
  <Words>601</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3150</cp:revision>
  <cp:lastPrinted>2021-07-01T03:56:27Z</cp:lastPrinted>
  <dcterms:created xsi:type="dcterms:W3CDTF">2018-03-27T06:03:00Z</dcterms:created>
  <dcterms:modified xsi:type="dcterms:W3CDTF">2023-10-15T06:40:07Z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