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36419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288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0518622"/>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28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1345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81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48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16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таңертен тұман.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оңтүстіктен, оңтүстік-шығыстан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5-7</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15-17 градус жылы.</a:t>
            </a:r>
          </a:p>
          <a:p>
            <a:pPr lvl="0" indent="180000" algn="just"/>
            <a:endParaRPr lang="kk-KZ" sz="1100" dirty="0" smtClean="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17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ru-RU" sz="1100" dirty="0" err="1" smtClean="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оңтүстік-шығыстан соғады, күші </a:t>
            </a:r>
            <a:r>
              <a:rPr lang="kk-KZ" sz="1100" dirty="0" smtClean="0">
                <a:latin typeface="Times New Roman" panose="02020603050405020304" pitchFamily="18" charset="0"/>
                <a:cs typeface="Times New Roman" panose="02020603050405020304" pitchFamily="18" charset="0"/>
              </a:rPr>
              <a:t>9-14, екпіні 18 </a:t>
            </a:r>
            <a:r>
              <a:rPr lang="kk-KZ" sz="1100" dirty="0" smtClean="0">
                <a:latin typeface="Times New Roman" panose="02020603050405020304" pitchFamily="18" charset="0"/>
                <a:cs typeface="Times New Roman" panose="02020603050405020304"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17 </a:t>
            </a:r>
            <a:r>
              <a:rPr lang="kk-KZ" sz="1100" b="1" dirty="0" smtClean="0">
                <a:solidFill>
                  <a:schemeClr val="tx1"/>
                </a:solidFill>
                <a:latin typeface="Times New Roman" panose="02020603050405020304" pitchFamily="18" charset="0"/>
                <a:cs typeface="Times New Roman" panose="02020603050405020304" pitchFamily="18" charset="0"/>
              </a:rPr>
              <a:t>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22295</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4025</cp:revision>
  <cp:lastPrinted>2021-07-01T03:56:27Z</cp:lastPrinted>
  <dcterms:created xsi:type="dcterms:W3CDTF">2018-03-27T06:03:00Z</dcterms:created>
  <dcterms:modified xsi:type="dcterms:W3CDTF">2023-10-15T06:30:48Z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