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436266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a:t>
            </a:r>
            <a:r>
              <a:rPr lang="kk-KZ" sz="1200" dirty="0" smtClean="0">
                <a:latin typeface="Times New Roman" pitchFamily="18" charset="0"/>
                <a:cs typeface="Times New Roman" pitchFamily="18" charset="0"/>
              </a:rPr>
              <a:t>атыстан жел соғады, күші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-10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3</a:t>
            </a:r>
            <a:r>
              <a:rPr lang="kk-KZ" sz="1200" dirty="0" smtClean="0">
                <a:latin typeface="Times New Roman" pitchFamily="18" charset="0"/>
                <a:cs typeface="Times New Roman" pitchFamily="18" charset="0"/>
              </a:rPr>
              <a:t>-5</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a:t>
            </a:r>
            <a:r>
              <a:rPr lang="ru-RU" sz="1200" smtClean="0">
                <a:latin typeface="Times New Roman" pitchFamily="18" charset="0"/>
                <a:cs typeface="Times New Roman" pitchFamily="18" charset="0"/>
              </a:rPr>
              <a:t>-3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604908"/>
              </p:ext>
            </p:extLst>
          </p:nvPr>
        </p:nvGraphicFramePr>
        <p:xfrm>
          <a:off x="4931344" y="4365104"/>
          <a:ext cx="4667576" cy="118760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17265</TotalTime>
  <Words>540</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3117</cp:revision>
  <cp:lastPrinted>2021-07-01T07:38:07Z</cp:lastPrinted>
  <dcterms:created xsi:type="dcterms:W3CDTF">2018-03-27T06:03:00Z</dcterms:created>
  <dcterms:modified xsi:type="dcterms:W3CDTF">2023-10-15T05:57:53Z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