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28" d="100"/>
          <a:sy n="128" d="100"/>
        </p:scale>
        <p:origin x="-155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49436631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284984"/>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63706015"/>
              </p:ext>
            </p:extLst>
          </p:nvPr>
        </p:nvGraphicFramePr>
        <p:xfrm>
          <a:off x="5002837" y="3746649"/>
          <a:ext cx="4691064" cy="269462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74390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3,22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r>
              <a:rPr lang="ru-RU" altLang="ru-RU" sz="1200" b="1" dirty="0" smtClean="0">
                <a:latin typeface="Times New Roman" panose="02020603050405020304" pitchFamily="18" charset="0"/>
                <a:cs typeface="Times New Roman" panose="02020603050405020304" pitchFamily="18" charset="0"/>
              </a:rPr>
              <a:t>        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қазаннан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16 </a:t>
            </a:r>
            <a:r>
              <a:rPr lang="kk-KZ" altLang="ru-RU" sz="1200" b="1" dirty="0">
                <a:latin typeface="Times New Roman" pitchFamily="18" charset="0"/>
                <a:cs typeface="Times New Roman" pitchFamily="18" charset="0"/>
              </a:rPr>
              <a:t>қазанға </a:t>
            </a:r>
            <a:r>
              <a:rPr lang="kk-KZ" altLang="ru-RU" sz="1200" b="1" dirty="0" smtClean="0">
                <a:latin typeface="Times New Roman" pitchFamily="18" charset="0"/>
                <a:cs typeface="Times New Roman" pitchFamily="18" charset="0"/>
              </a:rPr>
              <a:t>2023 ж. </a:t>
            </a:r>
            <a:r>
              <a:rPr 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Дейін</a:t>
            </a:r>
          </a:p>
          <a:p>
            <a:pPr algn="just"/>
            <a:r>
              <a:rPr lang="kk-KZ" sz="1100" dirty="0" smtClean="0">
                <a:latin typeface="Times New Roman" pitchFamily="18" charset="0"/>
                <a:cs typeface="Times New Roman" pitchFamily="18" charset="0"/>
              </a:rPr>
              <a:t>      Көшпелі </a:t>
            </a:r>
            <a:r>
              <a:rPr lang="kk-KZ" sz="1100" dirty="0" smtClean="0">
                <a:latin typeface="Times New Roman" pitchFamily="18" charset="0"/>
                <a:cs typeface="Times New Roman" pitchFamily="18" charset="0"/>
              </a:rPr>
              <a:t>бұлтты, жауын-шашынсыз болады. Шығыстан жел соғады, күші 3-8 м/с. Ауа температурасы түнде 5-7, күндіз 19-21 градус жылы болады. </a:t>
            </a:r>
          </a:p>
          <a:p>
            <a:pPr indent="182563" algn="just"/>
            <a:r>
              <a:rPr lang="kk-KZ" altLang="ru-RU" sz="1200" b="1" dirty="0" smtClean="0">
                <a:latin typeface="Times New Roman" pitchFamily="18" charset="0"/>
                <a:cs typeface="Times New Roman" pitchFamily="18" charset="0"/>
              </a:rPr>
              <a:t>                                         17 </a:t>
            </a:r>
            <a:r>
              <a:rPr lang="kk-KZ" altLang="ru-RU" sz="1200" b="1" dirty="0">
                <a:latin typeface="Times New Roman" pitchFamily="18" charset="0"/>
                <a:cs typeface="Times New Roman" pitchFamily="18" charset="0"/>
              </a:rPr>
              <a:t>қазанға </a:t>
            </a:r>
            <a:endParaRPr lang="kk-KZ" altLang="ru-RU" sz="1200" b="1"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16 </a:t>
            </a:r>
            <a:r>
              <a:rPr lang="kk-KZ" altLang="ru-RU" sz="1200" b="1" dirty="0">
                <a:latin typeface="Times New Roman" pitchFamily="18" charset="0"/>
                <a:cs typeface="Times New Roman" pitchFamily="18" charset="0"/>
              </a:rPr>
              <a:t>қазаннан </a:t>
            </a:r>
            <a:r>
              <a:rPr lang="kk-KZ" altLang="ru-RU" sz="1200" b="1" dirty="0" smtClean="0">
                <a:latin typeface="Times New Roman" pitchFamily="18" charset="0"/>
                <a:cs typeface="Times New Roman" pitchFamily="18" charset="0"/>
              </a:rPr>
              <a:t>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қазанға </a:t>
            </a:r>
            <a:r>
              <a:rPr lang="kk-KZ" altLang="ru-RU" sz="1200" b="1" dirty="0" smtClean="0">
                <a:latin typeface="Times New Roman" pitchFamily="18" charset="0"/>
                <a:cs typeface="Times New Roman" pitchFamily="18" charset="0"/>
              </a:rPr>
              <a:t>дейін</a:t>
            </a:r>
            <a:endParaRPr lang="kk-KZ" altLang="ru-RU" sz="1200" b="1"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 3-8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6-8 градус 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13732"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қазанда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қазанға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3732" y="291273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13575</TotalTime>
  <Words>585</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2969</cp:revision>
  <cp:lastPrinted>2021-07-01T03:56:27Z</cp:lastPrinted>
  <dcterms:created xsi:type="dcterms:W3CDTF">2018-03-27T06:03:00Z</dcterms:created>
  <dcterms:modified xsi:type="dcterms:W3CDTF">2023-10-15T05:45:12Z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